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262" r:id="rId3"/>
    <p:sldId id="267" r:id="rId4"/>
    <p:sldId id="268" r:id="rId5"/>
    <p:sldId id="269" r:id="rId6"/>
    <p:sldId id="274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391" autoAdjust="0"/>
  </p:normalViewPr>
  <p:slideViewPr>
    <p:cSldViewPr snapToGrid="0">
      <p:cViewPr varScale="1">
        <p:scale>
          <a:sx n="63" d="100"/>
          <a:sy n="63" d="100"/>
        </p:scale>
        <p:origin x="133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7:44:15.5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7:44:15.586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1416 3805,'-6'0,"-10"0,7361 0,-7405 0,44 0</inkml:trace>
  <inkml:trace contextRef="#ctx0" brushRef="#br0" timeOffset="1">1372 3880,'2'-10,"9"-33,-210 839,66-259,34-143,2-5,3-11,9-37,6-26,11-41,-161 647,458-1843,-132 533,2-6,-11 43,4-20,-2 12,-3 14,-20 74,-8 37,137-552,-1408 5649,1208-4845</inkml:trace>
  <inkml:trace contextRef="#ctx1" brushRef="#br1">9330 4012 13664,'-1'-8'711,"-1"1"1,0 0 0,-1-1 0,1 1-1,-1 0 1,-1 1 0,1-1-1,-1 1 1,0-1 0,-1 1 0,-1-1-712,4 4 117,-1 0 1,0 0-1,0 0 1,0 0 0,-1 1-1,1-1 1,0 1 0,-1 0-1,0 0 1,1 1-1,-1-1 1,0 1 0,0-1-1,0 1 1,0 0-1,0 1 1,-2-1-118,1 1 54,0 0 0,-1 0 1,1 1-1,0 0 0,0 0 0,0 0 0,0 1 1,0-1-1,0 1 0,0 0 0,0 1 0,1-1 1,-4 3-55,-5 4-23,1 0 1,0 1 0,0 1 0,1 0-1,0 0 1,1 1 0,0 1 0,1 0 0,-6 11 22,5-5-64,0 1 0,1 1 1,0 0-1,2 0 1,1 1-1,-2 12 64,6-23-53,0-1-1,1 1 0,0 0 1,1 0-1,0 0 0,1 0 1,0-1-1,2 8 54,-2-15-3,-1 0 0,1 0 1,0 0-1,0 0 0,0-1 0,0 1 1,1 0-1,-1-1 0,1 1 0,-1-1 1,1 1-1,0-1 0,0 0 0,0 0 1,0 0-1,1 0 0,-1 0 0,0 0 1,1-1-1,-1 1 0,1-1 0,0 1 1,0-1-1,-1 0 0,1 0 0,0-1 1,0 1-1,0 0 0,0-1 0,0 0 1,0 0-1,0 0 3,1 0 4,-1 0-1,1 0 1,-1-1 0,0 0-1,1 0 1,-1 0 0,0 0-1,0 0 1,1-1 0,-1 1-1,0-1 1,1 0-4,4-5 6,0 1 0,0-1 1,2-2-7,-3 2 12,20-19 141,-1-1 0,-1-2 0,-2 0 0,-1-2 0,-1 0 0,-1-2 1,14-33-154,-67 163-454,30-86 434,-5 15-64,1 1 0,-1 16 84,7-34-36,1 0 1,-1 0-1,1 0 1,1-1-1,0 1 0,0 0 1,0 0-1,1-1 1,1 1-1,0 1 36,-2-8-2,0 1-1,0 0 1,1-1-1,-1 1 0,1 0 1,-1-1-1,1 0 1,0 1-1,0-1 1,0 0-1,0 0 0,0 0 1,1 0-1,-1-1 1,1 1-1,-1 0 1,1-1-1,0 1 3,1-1 31,1 0 0,-1 0 0,0 0-1,0 0 1,1-1 0,-1 1 0,1-1 0,-1 0 0,0 0 0,1-1-1,2 0-30,5-2 19,0 0 0,0-1-1,0 0 1,0-1 0,-1 0 0,0-1-1,0 0 1,2-2-19,1-2-2016,-1-1 0,12-12 2016,-11 9-4272,-3 7-613,-5 3 496</inkml:trace>
  <inkml:trace contextRef="#ctx1" brushRef="#br1" timeOffset="1">9842 4462 20031,'0'4'1216,"-5"16"-288,-1-5-352,-5 15-544,0 9-32,5 0 0,1-6 0,-1 17 0,0-5-160,3 3-32,-3-9-1184,-5 0-512,6-9-3903</inkml:trace>
  <inkml:trace contextRef="#ctx1" brushRef="#br1" timeOffset="2">1002 8465 11936,'-2'-4'874,"-1"-3"15,-1 0 0,0 0 0,0 1-1,0 0 1,-1-1 0,0 2 0,-1-1-1,1 1 1,-4-3-889,5 5 142,1 0 0,-1 1 0,1-1 0,-1 1 1,0 0-1,0 0 0,0 0 0,0 1 0,0-1 0,-1 1 0,1 0 0,0 0 0,-1 1 0,1-1 0,0 1 0,-1 0 0,1 0 1,-1 0-1,-1 1-142,-4 2 12,1 0 0,-1 0 0,1 1 0,-1 1 0,1-1 0,0 1 0,1 1 0,-1 0 0,1 0 0,0 0 0,1 1 0,0 0 0,0 1 0,0 0 0,0 1-12,-14 20-65,1 1 1,2 1-1,-8 19 65,22-42 3,-8 14-64,1 1 0,2 0 0,0 1 0,1 0 0,1 1 0,1-1 0,2 3 61,3-21-34,0 0 0,1 1-1,-1-1 1,2 0-1,-1 1 1,1-1 0,0 0-1,0 0 1,2 6 34,-2-10-3,-1 0 0,1 0 0,0 1 0,-1-1 0,1 0 0,0-1 0,0 1 0,0 0 0,1 0 0,-1 0 0,0-1 0,1 1 0,-1 0 0,1-1 0,0 0 0,-1 1 0,1-1 0,0 0 0,0 0 0,0 0 0,0 0 0,0 0 0,0 0 0,0 0 0,0-1 0,0 1 0,0-1 0,0 0 0,0 0 0,1 1 0,-1-1 0,2-1 3,2 0 3,0-1 0,0 0 0,0 0 0,0-1 0,0 0 0,-1 0 1,0 0-1,5-4-3,3-3-53,0 0 1,11-12 52,4-9 19,0-1-1,-3-1 1,0-1 0,-2-2-1,-2 0 1,6-16-19,-27 51 12,2-3 59,0-1 0,1 1 0,-1 0 0,1 0 0,-1 0 0,1 1 0,0-1 0,1 1 0,0-1-71,-4 4 5,0 0-1,0 0 1,0 0 0,0 0 0,0-1 0,0 1 0,0 0 0,0 0 0,0 0 0,0 0 0,0 0 0,0 0-1,1 0 1,-1 0 0,0 0 0,0-1 0,0 1 0,0 0 0,0 0 0,0 0 0,0 0 0,1 0 0,-1 0-1,0 0 1,0 0 0,0 0 0,0 0 0,0 0 0,0 0 0,0 0 0,1 0 0,-1 0 0,0 0 0,0 0-1,0 0 1,0 0 0,0 0 0,0 0 0,0 0 0,1 0 0,-1 0 0,0 1 0,0-1 0,0 0-1,0 0 1,0 0 0,0 0 0,0 0 0,0 0 0,0 0 0,1 0 0,-1 0 0,0 1 0,0-1 0,0 0-1,0 0 1,0 0 0,0 0-5,0 13 262,0-3 24,-1 37 1218,-3 13-1504,0-14 117,2 0 0,3 1 1,5 36-118,-5-62-741,6 20 741,-7-35-586,2-1-1,-1 0 0,1 0 0,-1 0 1,1 0-1,1 0 0,-1-1 0,1 1 1,0 0-1,1 1 587,-3-6-369,-1 1-1,1 0 1,0 0 0,0-1 0,-1 1 0,1 0 0,0-1 0,0 1-1,0-1 1,0 1 0,0-1 0,0 1 0,-1-1 0,1 0 0,0 1-1,0-1 1,0 0 0,0 0 0,0 0 0,1 0 0,-1 0-1,0 0 1,0 0 369,11 0-4314</inkml:trace>
  <inkml:trace contextRef="#ctx1" brushRef="#br1" timeOffset="3">1223 8901 20031,'2'0'1110,"9"0"-995,0 0 1,0 1 0,0 1-1,0 0 1,1 0-116,-7-1 15,-1 1 0,1-1 0,-1 1 0,0 0 0,0 0 0,0 1 0,0-1 0,0 1 0,0 0 0,-1 0 0,1 0 0,-1 0 0,2 3-15,-3-3 8,0 0 0,-1 0-1,1 0 1,-1 0 0,0 0 0,0 1-1,0-1 1,0 0 0,-1 1 0,1-1-1,-1 0 1,0 1 0,0-1 0,0 1 0,-1 2-8,-1 12-53,-1-1 0,-4 12 53,2-7 48,-2 4 337,-3 27 1714,10-49-1868,-1 1 0,1 0-1,0 0 1,1 0-1,-1 0 1,1-1-1,0 1 1,0 0 0,1 2-231,-1-5 17,0 0 1,0-1 0,0 1 0,0-1-1,0 1 1,0-1 0,0 1 0,0-1-1,0 0 1,1 1 0,-1-1 0,1 0 0,-1 0-1,1 0 1,-1 0 0,1 0 0,-1 0-1,1-1 1,0 1 0,-1-1 0,2 1-18,4 1 25,0-1 0,-1-1 0,1 1 0,0-1 0,0 0-25,-6 0 3,17-1 49,-1-1 0,1 0-1,-1-2 1,15-4-52,26-5-1610,-43 10 589,11-2-3652,-25 5 4207,0 1 0,0-1 0,0 0 0,0 0 0,0 0 0,0 0 0,0 1 0,0-1 0,0 0 0,-1 1 0,1-1 0,0 1 0,0-1 0,0 1 0,0 0 0,-1-1 0,1 1 0,0 0 0,-1-1 0,1 1 0,0 0 0,0 0 466,5 11-5941</inkml:trace>
  <inkml:trace contextRef="#ctx1" brushRef="#br1" timeOffset="4">8720 3813 1280,'-4'-9'8649,"-12"-2"-5831,3 2-1677,10 6-891,0 0 1,0 1-1,0 0 1,-1 0-1,1 0 1,-2 0-251,-15-11 2438,19 12-1729,1 1-624,0 0 0,0 0 1,-1 0-1,1 0 0,0 1 0,0-1 0,-1 0 0,1 0 0,0 0 0,-1 0 1,1 0-1,0 0 0,0 0 0,-1 0 0,1 0 0,0 0 0,-1 0 1,1 0-1,0 0 0,0-1 0,-1 1 0,1 0 0,0 0 0,0 0 0,-1 0 1,1 0-1,0 0 0,0-1-85,3 3 75,-1 0-101,1-1 0,0 1 1,-1 0-1,1-1 0,0 0 1,0 0-1,0 0 0,2 1 26,22 9 51,68 47-99,-83-52 74,8 6 154,-19-12-149,0 1 0,0-1 0,-1 1 0,1-1 0,0 1 0,-1 0 0,1-1 0,0 1 0,-1 0 0,1-1 0,-1 1 0,0 0 0,1 0 0,-1 0 0,1-1 1,-1 1-1,0 0 0,0 0 0,1 0 0,-1 0-31,0 0 517,0-1 139,0 0 85,-10 5 201,1 1 0,0 0-1,-1 2-941,-13 8 397,-11 9 126,-18 17-523,0 1-1553,43-36 554,0-1 0,0 0 0,-8 3 999,4-3-3141,0-2-1,-10 3 3142</inkml:trace>
  <inkml:trace contextRef="#ctx1" brushRef="#br1" timeOffset="5">1 8452 6784,'0'-1'6643,"0"3"-2753,1 5-1741,4 15-2677,0-10 532,0 0-1,0 1 0,-1-1 1,0 1-1,-1 0 1,-1 2-4,8 27-16,-7-32 9,2 6 39,0 0 1,0-1-1,1 0 1,4 5-33,-9-18 7,0 0 0,-1 0-1,1 0 1,0 0 0,-1 0 0,1 0 0,-1 0-1,0 0 1,0 0 0,1 0 0,-2 2-7,1-4 7,0 0-1,0 0 1,0 1 0,0-1 0,0 0-1,1 0 1,-1 0 0,0 1 0,0-1-1,0 0 1,0 0 0,0 0 0,0 0-1,0 1 1,0-1 0,0 0-1,0 0 1,1 0 0,-1 0 0,0 1-1,0-1 1,0 0 0,0 0 0,0 0-1,1 0 1,-1 0 0,0 0 0,0 0-1,0 0 1,1 1 0,-1-1 0,0 0-1,0 0 1,0 0 0,1 0 0,-1 0-7,10-2 290,6-7 19,3-13-237,-1-2-1,-1 0 0,1-7-71,82-126-14,-69 113-2027,1 2 0,15-13 2041,-2 9-4677</inkml:trace>
  <inkml:trace contextRef="#ctx0" brushRef="#br0" timeOffset="8">1438 3781,'-4'3,"-1"1,-1 1,-93 75,220-178,35-28,38-31,11-10,79-62,-171 137,-1163 942,1969-1594,2921-2366,-3843 3113</inkml:trace>
  <inkml:trace contextRef="#ctx0" brushRef="#br2" timeOffset="9">6147 17,'-5'290,"5"-282</inkml:trace>
  <inkml:trace contextRef="#ctx0" brushRef="#br2" timeOffset="10">6138 531,'0'5,"-5"243,5-237</inkml:trace>
  <inkml:trace contextRef="#ctx0" brushRef="#br2" timeOffset="11">6130 981,'0'0,"0"1,-7 384,7-374</inkml:trace>
  <inkml:trace contextRef="#ctx0" brushRef="#br2" timeOffset="12">6120 1575,'0'4,"0"1,-7 361,7-355</inkml:trace>
  <inkml:trace contextRef="#ctx0" brushRef="#br2" timeOffset="13">6110 2113,'0'5,"0"-5,0 9,0-9,0 10,0 1,-1 4,1-6,0 6,0 0,-1 3,1-3,0 9,-1-3,1 3,0-4,-1 10,1-6</inkml:trace>
  <inkml:trace contextRef="#ctx0" brushRef="#br2" timeOffset="14">6101 2629,'0'9,"-4"211,4-204</inkml:trace>
  <inkml:trace contextRef="#ctx0" brushRef="#br2" timeOffset="15">6092 3151,'0'6,"0"-6,0 9,0-9,0 10,0 1,-1 3,1-1,0 8,-1-1,1-1,0-4,0-1,-1-4,1 1,0-2</inkml:trace>
  <inkml:trace contextRef="#ctx0" brushRef="#br3" timeOffset="16">1414 3767,'581'-51,"-580"51</inkml:trace>
  <inkml:trace contextRef="#ctx0" brushRef="#br3" timeOffset="17">2088 3708,'750'-65,"-723"62</inkml:trace>
  <inkml:trace contextRef="#ctx0" brushRef="#br3" timeOffset="18">3260 3606,'607'-54,"-591"53</inkml:trace>
  <inkml:trace contextRef="#ctx0" brushRef="#br3" timeOffset="19">4281 3516,'438'-38,"-417"36</inkml:trace>
  <inkml:trace contextRef="#ctx0" brushRef="#br3" timeOffset="20">5106 3444,'520'-45,"-504"43</inkml:trace>
  <inkml:trace contextRef="#ctx0" brushRef="#br3" timeOffset="21">5780 3385,'239'-21,"-250"22,-3 0</inkml:trace>
  <inkml:trace contextRef="#ctx0" brushRef="#br3" timeOffset="22">5794 3384,'-114'10,"522"-46,-470 42,34-4</inkml:trace>
  <inkml:trace contextRef="#ctx0" brushRef="#br3" timeOffset="23">5672 3395,'-49'4,"501"-44,-561 50,88-8</inkml:trace>
  <inkml:trace contextRef="#ctx0" brushRef="#br3" timeOffset="24">5541 3406,'533'-47,"-611"54,50-4</inkml:trace>
  <inkml:trace contextRef="#ctx1" brushRef="#br4" timeOffset="23">5712 2941 4352,'-3'1'873,"3"-1"-817,0 0 0,-1 0 0,1 0 0,0 0 0,0 0 0,-1 0 0,1 0 0,0 0 0,0 0 0,-1 0 0,1 0 0,0 0 0,0 0 0,-1 0 0,1 0 0,0 0 0,0 0 0,-1 0 0,1 0 0,0 0 0,0-1 0,-1 1 0,1 0 0,0 0 0,0 0 0,0 0-1,-1 0 1,1-1 0,0 1 0,0 0 0,0 0 0,0 0 0,0-1 0,-1 1 0,1 0 0,0 0 0,0 0 0,0-1 0,0 1 0,0 0 0,0 0 0,0-1 0,0 1 0,0 0 0,0 0 0,0-1 0,0 1-56,-23 0 3386,-20 0 4241,42 0-7217,1 0-68,0 0 31,0 0 123,0 0 91,0 0 101,0-2-258,0 2-395,0 0 1,0 0-1,0 0 1,-1-1-1,1 1 0,0 0 1,0 0-1,0-1 1,0 1-1,0 0 0,0 0 1,0-1-1,0 1 1,0 0-1,0 0 0,0 0 1,0-1-1,1 1 1,-1 0-1,0 0 0,0 0 1,0-1-1,0 1 1,0 0-1,0 0 0,0 0 1,1-1-1,-1 1 1,0 0-1,0 0 0,0 0 1,0 0-1,1-1 0,-1 1 1,0 0-1,0 0 1,0 0-1,1 0 0,-1 0 1,0 0-1,0 0 1,1 0-1,-1 0 0,0 0 1,0 0-1,1 0-35,-1 0-69,1-1 68,0 0 0,0 1 0,0-1 0,0 1 0,0-1 0,0 1 0,0 0 0,-1-1 0,1 1 0,0 0 0,0-1 0,0 1 0,1 0 0,-1 0 1,3-1 94,114-32 701,-97 28-726,6 0 128,-1-3 1,1 0-1,10-6-197,-34 13 117,1 0 1,-1 1-1,0-1 0,1 0 1,-1 1-1,0 0 0,1 0 1,0 0-118,-3 0 48,0 0 112,-12 0-160,-8 1 15,0 1 1,0 1 0,0 0 0,0 2 0,-4 1-16,-14 4 11,-11-2-113,28-6 140,1 2 0,-2 1-38,9-2 93,-1-1 0,1 0 1,-1-1-1,-9 0-93,22-1-80,0 0-85,0 0 5,2 0 21,52-3 183,0-1 1,0-3-1,46-13-44,-89 19 22,-1-1 1,1 2-1,9-1-22,-13 2 28,0-1 0,0 0 0,0-1 0,0 0 1,-1 0-1,1 0 0,0-1 0,-1 0 0,2-1-28,3 2-89,-11 2 89,1-1 0,-1 0-1,1 0 1,0 0-1,-1 0 1,1 0-1,0 0 1,-1 0 0,1 0-1,0 0 1,-1 0-1,1 0 1,0 0-1,-1 0 1,1 0 0,-1-1-1,1 1 1,0 0-1,-1-1 1,1 1-1,-1 0 1,1-1-1,-1 1 1,1 0 0,-1-1-1,1 1 1,-1-1-1,1 1 1,-1-1 0,-1 1-1047,-2 0 637,-1 1-3152,-9 3-736,1 2-1355</inkml:trace>
  <inkml:trace contextRef="#ctx1" brushRef="#br4" timeOffset="24">5628 2936 4992,'0'-24'9920,"0"24"-9147,0 0 43,0 0 96,0 0-96,0 0-128,0 5-32,0 14-389,-4 151 1092,1-112-1187,4 23-172,0-38-625,-1-235-1396,0 75 5087,0 494 1473,0-376-4519,-1 0 0,1 1 1,0-1-1,-1 0 0,1 0 0,-1 0 1,1 0-1,-1 0 0,0 0 1,1 0-1,-1 0 0,0 0 0,0 0 1,0 0-1,0 0 0,1-1 0,-1 1 1,0 0-1,0 0 0,-1-1-20,0 1 80,2-1-5,-1 2-2204,-3-5 327,-1-7-1739,4 1-2309</inkml:trace>
  <inkml:trace contextRef="#ctx1" brushRef="#br1" timeOffset="25">3004 844 5504,'-4'-26'3688,"4"8"2805,0 17-5256,0 1 203,0 0 176,0 0-64,0 0-123,1 1-1252,-1 0 1,1 0-1,-1 0 0,0 0 0,1 0 0,-1-1 0,0 1 0,0 0 1,1 0-1,-1 0 0,0 0 0,0 0 0,0 0 0,0 0-177,0 153 1627,5 69-817,39 294-468,-40-485-325,4 40 67,-2 43-84,-13-138-32,2-4 1,1 12-60,2 0 0,-1-1 0,1-14 91,1 5-243,-1 0 1,-3-10 242,-2-28-325,-12-112-284,9 92 183,6 14-205,3-60 631,2 61-30,-1-243 1587,0 473-1003,0-104-428,8 364 260,-6-339-490,-3-51-58,1-26 40,0-20-2,-8-344-345,7 283 357,6 103 288,10 106 246,12 138-193,-25-89-43,-3-96-63,1-86-192,0-1 21,-5-4-64,3 1 104,0 0 0,0 0 0,1 0-1,-1 0 1,1 0 0,0 0 0,0 0 0,0 0 0,0-1 0,1 1 0,-1 0 0,1-1 0,0-2 8,-2-5-61,-2-14-15,0 0 0,2-1-1,1-11 77,1-134-16,0 159-21,1 1 0,0-1 0,1 1-1,1 0 1,-1 0 0,2 0 0,-1 0-1,5-8 38,-4 11-9,0 1 0,0 0 1,0 0-1,1 0 0,0 1 0,0-1 0,1 1 0,-1 0 0,1 1 0,1-1 0,-1 1 0,4-1 9,5-4 15,-4 3-8,0 0-1,1 0 1,0 2-1,0-1 1,8-1-7,-19 6 6,1 1 1,0 0-1,-1-1 0,1 1 1,0 0-1,0 0 0,-1 0 1,1 0-1,0 1 0,0-1 1,-1 0-1,1 1 0,0-1 1,-1 1-1,1-1 0,-1 1 1,1 0-1,0 0-6,1 1 23,-1 0-1,1 0 1,-1 0-1,0 0 1,0 0-1,0 1 1,0-1 0,0 1-1,-1-1 1,1 2-23,2 3 49,-1 1 0,1 0 0,-2 0 0,1 0 0,-1 0 0,0 0-1,-1 4-48,0 0 12,0 1 0,-1-1 0,0 1 0,-1-1 0,-1 1 0,0-1 0,-1 3-12,-7 19 156,-11 28-156,9-30 123,2-4-50,-2 0 1,-1 0-1,-2-1 0,0-1 1,-2 0-1,0-1 0,-2-1 1,-5 3-74,19-21 49,-1-1 0,-1 1-1,1-2 1,-1 1 0,-6 3-49,-4 2-26,16-9-38,1-1 150,0 0 4,0 0-47,0 0-6,0 0 6,0 0-70,0 0-47,0 0 31,0 0 0,0 0-31,0 0 26,0 0-11,0 0 16,0 0 81,2 0-30,-1 0 0,1 0-1,-1 0 1,1 0 0,-1-1 0,1 1 0,-1 0 0,1-1 0,-1 1 0,1-1-8,-2 1 1,2-1-15,0 1 13,0-1 1,0 0 0,0 0 0,1 0 0,-1 0 0,0 0-1,0 0 1,-1 0 0,1-1 0,0 1 0,0-1 0,0 0 0,12-14-42,0-1 0,-1 0 1,3-7 41,10-13 2,-10 21-1,-14 14-4,1-1 0,-1 1 1,1-1-1,-1 0 0,0 0 0,1-1 3,15-29-76,-2-1-1,-1-1 1,7-25 76,-19 48 1,-1 0 1,-1 0 0,0-1-1,0 1 1,-1-1-1,-2-8-1,2-10-20,-2 20 4,0-1 0,0 1-1,-1 0 1,0 0 0,-1 0-1,0 0 1,-2-2 16,-2-8-14,6 16 47,0 0-1,-1-1 1,1 1 0,-1 0-1,-1 0 1,1 1 0,-1-1-1,1 1 1,-1-1 0,-2 0-33,3 3 25,0-1 1,0 1-1,0 0 1,0 0-1,-1 0 1,1 1-1,0-1 1,-1 1-1,0 0 1,1 0-1,-1 0 1,0 0-1,1 1 1,-1-1-1,-3 1-25,-7 0 51,8-1-48,1 1 0,0 0 1,-1 0-1,1 0 0,-1 1 1,1 0-1,0 0 0,-1 0 0,-2 2-3,-15 5-991,7-7-2908,5-1-2720</inkml:trace>
  <inkml:trace contextRef="#ctx1" brushRef="#br4" timeOffset="26">4454 3548 5376,'0'-18'3472,"0"17"-2502,0 1 17,0 0 160,0 0 383,0 0 92,0 0-545,0 0 69,0 0 54,0 2-261,0 9-268,-1 1 0,-1-1 1,-1 5-672,-2 16 349,-16 113 671,-8 78-222,-4 113-403,30-302-962,-4 20-3079,6-47 1657,-1-1 0,0 1-1,0-1 1,-2 2 1989,-1 2-4512</inkml:trace>
  <inkml:trace contextRef="#ctx1" brushRef="#br4" timeOffset="27">4211 4288 11520,'0'0'244,"-1"0"1,1 0 0,0 0 0,-1 0-1,1 0 1,-1 0 0,1 0 0,-1 1 0,1-1-1,0 0 1,-1 0 0,1 0 0,-1 0-1,1 1 1,0-1 0,-1 0 0,1 1-1,0-1 1,-1 0 0,1 0 0,0 1-1,-1-1 1,1 1 0,0-1 0,0 0 0,-1 1-1,1-1 1,0 0 0,0 1 0,0-1-1,0 1 1,0-1 0,0 1-245,-1 17 1032,1-10-947,0-7-76,0 74 437,3 0 0,11 66-446,-13-134 18,0 1 99,0 1 0,1-1 0,0 1 0,1-1 1,-1 0-1,2 1 0,-1-1 0,5 6-117,-8-13 76,1 0 0,0 0 0,0 0 0,-1 0 0,1 0 0,0-1 1,0 1-1,0 0 0,0-1 0,0 1 0,0 0 0,0-1 0,0 1 0,0-1 0,0 0 0,1 1 0,-1-1 0,0 0 0,0 0 1,0 1-1,0-1 0,1 0 0,-1 0 0,0 0 0,0-1 0,0 1 0,0 0 0,1 0 0,-1-1 0,0 1 0,0 0-76,5-3 210,-1 1 0,0-1-1,0 0 1,0 0-1,0 0 1,1-2-210,139-118 1667,-95 78-1644,-31 29-254,-1-1 0,0-2 0,10-13 231,-25 28-497,-2 3 276,0 1-1,-1-1 0,1 0 0,-1 0 1,1 1-1,-1-1 0,1 0 0,-1 0 1,1 0-1,-1 0 0,0 0 0,1 0 1,-1 0-1,0 0 0,0 1 0,1-1 1,-1-1 221,-3 3-8322,-10 12 1919,1 2 1091</inkml:trace>
  <inkml:trace contextRef="#ctx1" brushRef="#br4" timeOffset="28">4211 5008 10368,'-5'2'4491,"5"-1"-3392,0 0-226,0 0 786,-1 10 688,-3 10-1317,-7 37 2366,-1 38-3396,-20 382 1718,30-452-1778,-9 136-449,8-54-3904,3-92 2937,0-7-2066,0-9-1375</inkml:trace>
  <inkml:trace contextRef="#ctx1" brushRef="#br4" timeOffset="29">4239 5169 14464,'0'-7'1415,"0"0"1,1 0-1,0 0 1,0 1 0,1-2-1416,-2 6 122,1-1 0,0 1 0,0-1 1,0 1-1,0-1 0,1 1 0,-1 0 1,1 0-1,-1-1 0,1 1 0,0 0 1,-1 0-1,1 1 0,0-1 0,2-1-122,7-4 31,1 0 0,0 1 0,0 0-1,0 0 1,12-2-31,-17 6 30,1 0 0,0 1 0,-1-1 0,1 1 0,0 1 0,-1 0 0,1 0 0,0 0 0,-1 1 0,8 2-30,-11-2 31,-1 0 1,0 0 0,0 0 0,0 1 0,1 0 0,-1-1-1,-1 1 1,1 0 0,0 0 0,0 1 0,-1-1-1,1 0 1,-1 1 0,0 0 0,0-1 0,0 1-1,0 0 1,0 0 0,-1 0 0,1 0 0,-1 1 0,0-1-1,0 0 1,0 0 0,0 1 0,0-1 0,-1 1-1,0-1 1,1 1-32,-2 4 202,1 1 0,-1-1 0,0 1 1,-1-1-1,0 0 0,0 0 0,-1 0 0,0 0 0,-2 3-202,-11 16 303,-1 0 1,-1 0-1,-2-2 0,0 0 0,-2-2 1,0 0-1,-2-1 0,-21 15-303,39-32-416,3-3-117,0 1 0,0-1-1,0 0 1,0 0 0,0 0-1,-1-1 1,1 1 0,0-1 0,-3 1 533,-11 3-6694</inkml:trace>
  <inkml:trace contextRef="#ctx1" brushRef="#br5" timeOffset="30">6129 1858 10624,'-2'0'598,"0"1"1,0-1 0,0 0 0,0 1 0,0 0-1,0-1 1,0 1 0,0 0 0,0 0-1,0 0 1,0 1-599,0-1 1675,2-1-363,0 0-240,0 0-224,0 0-208,0 0-272,0 0-107,0 0-48,16-1-10,169-29-342,-20 2 795,61-11 118,-96 13-580,204-41 1020,-310 63-942,-19 4-223,0-1 0,0 0 0,0 0 1,0 0-1,0 0 0,0-1 0,0 0 0,-1 0 0,5-2-49,-8 3-69,-1 1 0,0 0-1,0 0 1,0 0 0,0-1 0,0 1-1,0 0 1,0 0 0,0-1-1,1 1 1,-1 0 0,0 0 0,0-1-1,0 1 1,0 0 0,0-1-1,0 1 1,0 0 0,-1 0 0,1-1-1,0 1 1,0 0 0,0 0-1,0-1 1,0 1 0,0 0 0,0 0-1,-1 0 1,1-1 0,0 1 0,0 0-1,0 0 1,0 0 0,-1-1-1,1 1 1,0 0 69,-10-9-3437,7 6 1736,-9-11-4378</inkml:trace>
  <inkml:trace contextRef="#ctx1" brushRef="#br5" timeOffset="31">7099 1387 12800,'-5'-2'1364,"4"1"-1167,0 1 0,0-1 1,1 1-1,-1-1 0,0 1 1,0 0-1,1-1 1,-1 1-1,0 0 0,0 0 1,0 0-1,0 0 1,0-1-1,1 1 0,-1 0 1,0 1-1,0-1 0,0 0 1,0 0-1,0 0 1,1 0-1,-1 1 0,0-1 1,0 1-198,1-1 214,-1 0 1,1 0 0,-1 0-1,1 1 1,0-1 0,-1 0-1,1 1 1,0-1-1,0 0 1,-1 1 0,1-1-1,0 0 1,0 1 0,-1-1-1,1 0 1,0 1-1,0-1 1,0 1 0,0-1-1,0 0 1,0 1 0,0-1-1,0 1 1,-1-1-1,1 1 1,1-1 0,-1 0-1,0 1 1,0-1 0,0 1-1,0-1-214,0 2 101,1-1 0,0 1 0,0-1 0,-1 1 0,1-1 0,0 1 0,0-1 0,0 0 0,1 1-101,1 2-136,1-1 0,0 0 0,-1 0 0,1 0 0,0 0 0,3 1 136,14 5-7,1-1-1,4 0 8,-12-5 38,-1 1-1,0 1 0,0 0 0,0 1 0,-1 0 0,0 1 1,0 1-1,2 1-37,-12-7 31,-1 0-1,1-1 1,-1 1 0,1 0 0,-1 0-1,0 0 1,1 0 0,-1 0 0,0 0-1,-1 0 1,1 0 0,0 0 0,0 0-1,-1 0 1,0 1 0,1-1 0,-1 0-1,0 1 1,0-1 0,0 0 0,0 0-1,-1 1 1,1-1 0,-1 1-31,-1 6 179,-1 0-1,0 0 1,-1 0 0,0 0 0,-2 3-179,-51 89 943,-28 32-943,58-91-181,12-23-416,-6 10-929,20-27 1114,0 0 0,1 0 0,-1-1 0,0 1-1,1 0 1,-1 0 0,1 0 0,0-1 0,0 1-1,-1 0 413,1-2-93,0 1-1,0-1 1,0 0-1,0 0 1,0 0-1,0 0 1,0 0-1,0 1 1,0-1-1,0 0 1,0 0-1,0 0 1,0 0 0,0 1-1,0-1 1,1 0-1,-1 0 1,0 0-1,0 0 1,0 0-1,0 0 1,0 1-1,0-1 1,0 0-1,0 0 1,0 0-1,1 0 1,-1 0-1,0 0 1,0 0-1,0 0 1,0 1-1,0-1 1,0 0-1,1 0 1,-1 0-1,0 0 1,0 0-1,0 0 1,0 0-1,0 0 1,1 0-1,-1 0 1,0 0-1,0 0 1,0 0-1,0 0 1,1 0-1,-1 0 1,0 0-1,0 0 94,15-9-5823</inkml:trace>
  <inkml:trace contextRef="#ctx1" brushRef="#br5" timeOffset="32">7646 1701 14976,'-7'2'1871,"-16"7"1562,22-9-3227,0 0 1,0 1-1,0-1 0,1 1 0,-1-1 0,0 1 1,0-1-1,1 1 0,-1-1 0,0 1 1,1 0-1,-1-1 0,1 1 0,-1 0 0,1-1 1,-1 1-1,1 0 0,-1 0 0,1 0 1,0-1-1,-1 1 0,1 0 0,0 0-206,0 0 30,0-1-1,0 1 1,0-1 0,1 1-1,-1-1 1,0 1-1,0-1 1,1 1-1,-1-1 1,0 1-1,1-1 1,-1 1 0,0-1-1,1 1 1,-1-1-1,1 0 1,-1 1-1,1-1 1,-1 0 0,1 1-1,-1-1 1,1 0-1,-1 0 1,1 1-1,-1-1 1,1 0 0,-1 0-1,1 0 1,-1 0-1,1 0 1,0 0-30,21 1-79,-11-3 103,0 0 1,-1-1 0,1 0 0,-1 0 0,1-2 0,-1 1 0,0-1 0,-1 0-1,1-1 1,-1 0 0,0-1 0,1-1-25,21-19 163,0-2-1,14-19-162,-39 42 17,1-1 34,-1-1 1,0 1-1,-1-1 1,1 0 0,-1 0-1,-1-1 1,0 0 0,0 0-1,1-4-51,-3 8-16,-1 0-1,0 0 0,-1 1 1,1-1-1,-1 0 1,0 0-1,0 0 0,0 0 1,0 0-1,-1 1 1,0-1-1,0 0 0,-1 0 1,1 1-1,-1-1 1,0 1-1,0-1 0,0 1 1,-2-2 16,1 1-46,0 1 0,-1 0 1,1-1-1,-1 1 0,0 1 1,0-1-1,-1 0 0,1 1 1,-1 0-1,-3-2 46,5 3 0,-1 1 1,1-1 0,-1 1-1,0 0 1,0 0-1,1 0 1,-1 1 0,0-1-1,0 1 1,0 0-1,0 0 1,0 0 0,0 0-1,0 1 1,-1 0-1,-5 2 16,0 0 1,0 1 0,1 0-1,-1 1 1,1 0-1,0 0 1,-5 4-17,1 1 52,-1 0 1,2 1-1,-1 1 0,-2 4-52,7-6 10,0 0 1,1 1-1,0 1 0,1-1 0,0 1 0,1 0 0,0 0 1,1 0-1,0 1 0,1 0 0,1 0 0,0 0 1,0 0-1,1 0 0,1 0 0,0 0 0,1 0 0,1 0 1,0 0-1,0 0 0,1 0 0,2 3-10,-1-7 43,0 0-1,0-1 1,1 1-1,0-1 0,0 0 1,1 0-1,0-1 1,0 0-1,1 0 1,-1 0-1,2-1 1,-1 0-1,9 5-42,-1-2 95,0 0-1,1 0 1,0-2 0,1 0-1,0-1 1,17 4-95,-20-8 19,0 0 1,0 0-1,1-2 0,-1 1 1,0-2-1,1 0-19,5 0 7,9 0-447,21-4 440,-42 3-1248,0 1 1,0-1 0,0-1 0,7-2 1247,-14 4-431,0 1 0,1-1 0,-1 0 0,0 0 0,0 0 0,0 0 0,0 0 0,0 0-1,0 0 1,0 0 0,0 0 431,10-17-5951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8:02:57.7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8:02:57.739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981 2505,'-4'0,"-7"0,5099 0,-5130 0,31 0</inkml:trace>
  <inkml:trace contextRef="#ctx0" brushRef="#br0" timeOffset="1">951 2555,'1'-7,"7"-21,-146 552,46-171,23-93,2-4,2-7,6-25,4-16,8-28,-112 426,318-1213,-92 351,2-4,-8 28,3-13,-2 8,-2 10,-13 48,-7 24,96-363,-975 3719,836-3190</inkml:trace>
  <inkml:trace contextRef="#ctx1" brushRef="#br1">6463 2641 13664,'-1'-5'711,"0"1"1,-1-1 0,0 0 0,1 0-1,-1 0 1,-1 2 0,1-2-1,-1 1 1,1-1 0,-2 1 0,0 0-712,3 2 117,-2 0 1,1 0-1,0 0 1,0 0 0,-1 1-1,1-1 1,0 0 0,0 1-1,-1 0 1,1 0-1,-1 0 1,0 0 0,0 0-1,1 0 1,-1 0-1,0 1 1,-1 0-118,0 0 54,1 0 0,-1 0 1,0 0-1,1 1 0,-1 0 0,1-1 0,0 2 1,-1-2-1,1 2 0,-1-1 0,1 1 0,0-1 1,-3 3-55,-3 2-23,1-1 1,0 2 0,-1 0 0,2 1-1,-1-1 1,1 1 0,0 0 0,1 1 0,-4 7 22,3-4-64,0 1 0,1 1 1,-1 0-1,3 0 1,-1 0-1,0 9 64,3-16-53,1-1-1,0 2 0,1-1 1,0 0-1,0 0 0,0 1 1,1-2-1,1 6 54,-1-10-3,-1 0 0,1 0 1,-1 0-1,1 0 0,0-1 0,-1 1 1,2 0-1,-2 0 0,2 0 0,-2-1 1,2 1-1,-1-1 0,1 0 0,-1 1 1,0-1-1,1 0 0,0 1 0,-1-1 1,1 0-1,0 0 0,0 0 0,0 0 1,0 0-1,-1-1 0,1 1 0,0-1 1,1 1-1,-1-1 0,0 0 0,0 0 1,0 0-1,0 0 3,1 0 4,-1 0-1,1 0 1,-1 0 0,0-1-1,0 0 1,1 1 0,-1-1-1,0 0 1,0 0 0,1 0-1,-1 0 1,0 0-4,4-4 6,-1 1 0,1 0 1,1-2-7,-2 1 12,13-12 141,1-1 0,-2-1 0,-1 0 0,-1-1 0,0-1 0,-2-1 1,11-21-154,-47 107-454,21-57 434,-4 10-64,2 1 0,-2 10 84,5-22-36,1 0 1,0 0-1,0 0 1,0-1-1,1 1 0,0 0 1,-1 0-1,2-1 1,0 1-1,0 1 36,-1-6-2,-1 1-1,1 0 1,0-1-1,0 1 0,1 0 1,-2 0-1,2-1 1,-1 1-1,0-1 1,1 1-1,-1-1 0,1 0 1,0 0-1,-1 0 1,1 0-1,-1 1 1,2-2-1,-1 2 3,0-2 31,2 1 0,-1 0 0,-1-1-1,1 1 1,1-1 0,-2 1 0,2-1 0,-1 0 0,-1 0 0,2-1-1,1 0-30,3-1 19,0 0 0,1 0-1,-1-1 1,0 0 0,0 0 0,0-1-1,-1 0 1,2-2-19,1 0-2016,-1-1 0,8-9 2016,-7 7-4272,-3 5-613,-2 1 496</inkml:trace>
  <inkml:trace contextRef="#ctx1" brushRef="#br1" timeOffset="1">6818 2938 20031,'0'2'1216,"-4"12"-288,0-5-352,-4 11-544,1 6-32,3 0 0,0-5 0,0 12 0,0-3-160,2 1-32,-2-5-1184,-4 0-512,4-6-3903</inkml:trace>
  <inkml:trace contextRef="#ctx1" brushRef="#br1" timeOffset="2">694 5573 11936,'-1'-2'874,"-1"-3"15,-1 0 0,0 1 0,1 0-1,-1 0 1,-1-1 0,1 2 0,-1-1-1,0 1 1,-2-2-889,3 3 142,1 0 0,-1 0 0,1 0 0,0 1 1,-1 0-1,0-1 0,0 1 0,0 0 0,1 0 0,-2 0 0,1 1 0,1-1 0,-2 1 0,1-1 0,1 1 0,-2 0 0,1 0 1,0 0-1,-1 1-142,-3 1 12,1 0 0,-1 0 0,1 1 0,-1 0 0,0 0 0,1 0 0,1 1 0,-2 0 0,2 0 0,-1 0 0,1 0 0,1 1 0,-1 0 0,0 0 0,0 1-12,-10 13-65,2 1 1,0 1-1,-5 11 65,15-26 3,-5 8-64,0 1 0,2 1 0,0-1 0,0 1 0,2 1 0,-1-2 0,3 3 61,1-14-34,0 0 0,1 1-1,0-1 1,0 0-1,0 0 1,1 0 0,0 0-1,-1 0 1,2 4 34,-1-7-3,-1 1 0,1-1 0,0 1 0,-1-1 0,0 0 0,1 0 0,0 0 0,-1 1 0,2-1 0,-2 0 0,1 0 0,0 0 0,0 1 0,1-2 0,-1 1 0,0 0 0,0 0 0,0 0 0,1-1 0,-1 1 0,1 0 0,-1-1 0,0 1 0,1 0 0,-1-1 0,0 0 0,1 0 0,-1 0 0,1 0 0,0 1 0,-1-1 0,2-1 3,1 1 3,0-2 0,0 1 0,0 0 0,1-1 0,-1 0 0,-1 0 1,1 0-1,3-3-3,2-1-53,0-1 1,7-8 52,4-5 19,-1-1-1,-2-1 1,1 0 0,-2-2-1,-2 0 1,5-10-19,-19 34 12,1-3 59,1 0 0,0 0 0,-1 0 0,1 1 0,0-1 0,0 1 0,0 0 0,0 0 0,1-1-71,-3 3 5,0 0-1,0 0 1,0 0 0,0 0 0,0-1 0,0 1 0,0 0 0,0 0 0,0 0 0,0 0 0,0 0 0,0 0-1,1 0 1,-1 0 0,0 0 0,0 0 0,0 0 0,0 0 0,0 0 0,0 0 0,0 0 0,1 0 0,-1 0-1,0 0 1,0 0 0,0 0 0,0 0 0,0 0 0,0 0 0,0 0 0,0 0 0,0 0 0,0 0 0,0 0-1,0 0 1,0 0 0,0 0 0,0 0 0,0 0 0,1 0 0,-1 0 0,0 0 0,0 0 0,0 0-1,0 0 1,0 0 0,0 0 0,0 0 0,0 0 0,0 0 0,1 0 0,-1 0 0,0 1 0,0-1 0,0 0-1,0 0 1,0 0 0,0 0-5,0 8 262,0-1 24,-1 24 1218,-2 9-1504,0-10 117,2 0 0,2 1 1,3 24-118,-3-41-741,4 12 741,-5-22-586,1 0-1,0-1 0,0 0 0,0 1 1,0-1-1,1 0 0,0 0 0,0 0 1,0 0-1,0 1 587,-1-4-369,-1 1-1,1 0 1,0-1 0,-1 0 0,0 1 0,1 0 0,0-1 0,-1 0-1,1 0 1,0 1 0,-1-1 0,1 1 0,-1-1 0,1 0 0,-1 0-1,1 0 1,0 0 0,0 0 0,-1 0 0,2 0 0,-2 0-1,1 0 1,0 0 369,7 0-4314</inkml:trace>
  <inkml:trace contextRef="#ctx1" brushRef="#br1" timeOffset="3">847 5860 20031,'2'0'1110,"5"0"-995,1 0 1,0 1 0,-1 0-1,1 1 1,0-1-116,-4 0 15,-2 0 0,2 0 0,-1 0 0,-1 0 0,1 1 0,0 0 0,0-1 0,0 1 0,-1 0 0,0 0 0,1 0 0,-1 0 0,2 2-15,-3-2 8,0 0 0,0 0-1,1 0 1,-2 0 0,1-1 0,0 2-1,-1-1 1,1 0 0,-1 1 0,1-1-1,-1 0 1,0 0 0,0 0 0,0 1 0,-1 1-8,0 8-53,-1-1 0,-3 8 53,1-5 48,-1 4 337,-2 16 1714,7-31-1868,0 0 0,0 1-1,0-1 1,0 0-1,0 1 1,1-2-1,0 2 1,0-1 0,0 1-231,0-2 17,-1-1 1,1 0 0,0 0 0,-1 0-1,1 0 1,0 0 0,-1 0 0,1 0-1,0-1 1,0 2 0,0-2 0,0 1 0,0 0-1,0-1 1,0 1 0,0 0 0,0-1-1,1 0 1,-1 1 0,0-1 0,1 1-18,3 0 25,-1 0 0,1-1 0,-1 0 0,1 0 0,0 0-25,-4 0 3,11 0 49,0-2 0,1 1-1,-2-2 1,11-2-52,19-4-1610,-31 7 589,8-1-3652,-17 3 4207,-1 1 0,1-1 0,0 0 0,0 0 0,-1 0 0,1 0 0,0 0 0,-1 0 0,1 0 0,-1 1 0,1-1 0,-1 1 0,1-1 0,0 0 0,-1 1 0,0-1 0,1 1 0,0-1 0,-1 0 0,1 1 0,-1 0 0,1-1 466,3 8-5941</inkml:trace>
  <inkml:trace contextRef="#ctx1" brushRef="#br1" timeOffset="4">6040 2510 1280,'-2'-5'8649,"-9"-3"-5831,2 2-1677,6 4-891,1 0 1,0 1-1,0 0 1,-1-1-1,1 1 1,-1 0-251,-11-8 2438,13 9-1729,1 0-624,0 0 0,0 0 1,0 0-1,0 0 0,0 0 0,0 0 0,-1 0 0,1 0 0,0 0 0,-1 0 1,1 0-1,0 0 0,0 0 0,0 0 0,0 0 0,0 0 0,-1 0 1,1 0-1,0 0 0,0 0 0,-1 0 0,1 0 0,0 0 0,0 0 0,0 0 1,0 0-1,0 0 0,0-1-85,2 2 75,-1 1-101,1-2 0,0 2 1,0-1-1,0 0 0,0-1 1,0 1-1,0-1 0,1 2 26,16 5 51,47 31-99,-58-34 74,6 4 154,-13-8-149,-1 1 0,1-1 0,-1 0 0,1 0 0,-1 1 0,0 0 0,1-1 0,0 0 0,-1 1 0,1-1 0,-1 1 0,0-1 0,0 1 0,0 0 0,1-1 1,-1 0-1,0 1 0,0 0 0,1-1 0,-1 1-31,0 0 517,0-1 139,0 0 85,-7 3 201,0 1 0,1 0-1,-1 1-941,-9 6 397,-7 5 126,-13 12-523,0 0-1553,30-23 554,-1-1 0,1 0 0,-6 1 999,3-1-3141,0-1-1,-7 2 3142</inkml:trace>
  <inkml:trace contextRef="#ctx1" brushRef="#br1" timeOffset="5">1 5565 6784,'0'-1'6643,"0"2"-2753,1 4-1741,2 9-2677,1-6 532,-1 0-1,1 1 0,-2-1 1,1 0-1,-1 1 1,0 1-4,4 17-16,-3-20 9,0 3 39,0 1 1,1-1-1,0 0 1,3 3-33,-6-12 7,-1 1 0,0-1-1,1 0 1,0 1 0,-1-1 0,0 0 0,0 0-1,0 1 1,0-1 0,1 0 0,-2 2-7,1-3 7,0 0-1,0 0 1,0 1 0,0-1 0,0 0-1,1 0 1,-1 0 0,0 0 0,0 0-1,0 0 1,0 0 0,0 0 0,0 0-1,0 1 1,0-1 0,0 0-1,0 0 1,1 0 0,-1 0 0,0 1-1,0-1 1,0 0 0,0 0 0,0 0-1,1 0 1,-1 0 0,0 0 0,0 0-1,0 0 1,0 0 0,0 0 0,0 0-1,0 0 1,0 0 0,1 0 0,-1 0-7,7-1 290,4-5 19,2-8-237,0-2-1,-2 0 0,2-4-71,56-84-14,-47 75-2027,0 2 0,10-10 2041,-1 7-4677</inkml:trace>
  <inkml:trace contextRef="#ctx0" brushRef="#br0" timeOffset="8">996 2489,'-2'2,"-2"1,0 0,-65 50,153-118,24-18,27-20,7-7,54-41,-117 91,-807 619,1365-1048,2023-1559,-2662 2050</inkml:trace>
  <inkml:trace contextRef="#ctx0" brushRef="#br2" timeOffset="9">4258 11,'-3'191,"3"-186</inkml:trace>
  <inkml:trace contextRef="#ctx0" brushRef="#br2" timeOffset="10">4252 350,'0'3,"-4"160,4-156</inkml:trace>
  <inkml:trace contextRef="#ctx0" brushRef="#br2" timeOffset="11">4246 646,'0'0,"0"1,-4 252,4-246</inkml:trace>
  <inkml:trace contextRef="#ctx0" brushRef="#br2" timeOffset="12">4239 1037,'0'3,"0"0,-4 238,4-234</inkml:trace>
  <inkml:trace contextRef="#ctx0" brushRef="#br2" timeOffset="13">4233 1391,'0'3,"0"-3,0 6,0-6,0 7,0 0,-1 3,1-4,0 4,0 0,-1 2,1-2,0 5,-1-1,1 2,0-3,0 7,0-4</inkml:trace>
  <inkml:trace contextRef="#ctx0" brushRef="#br2" timeOffset="14">4226 1731,'0'6,"-2"139,2-135</inkml:trace>
  <inkml:trace contextRef="#ctx0" brushRef="#br2" timeOffset="15">4220 2075,'0'4,"0"-4,0 5,0-5,0 7,0 0,-1 3,1-2,0 6,0-1,0 0,0-4,0 1,-1-4,1 1,0-1</inkml:trace>
  <inkml:trace contextRef="#ctx0" brushRef="#br3" timeOffset="16">980 2480,'402'-33,"-401"33</inkml:trace>
  <inkml:trace contextRef="#ctx0" brushRef="#br3" timeOffset="17">1447 2441,'519'-42,"-500"40</inkml:trace>
  <inkml:trace contextRef="#ctx0" brushRef="#br3" timeOffset="18">2258 2374,'421'-35,"-410"34</inkml:trace>
  <inkml:trace contextRef="#ctx0" brushRef="#br3" timeOffset="19">2966 2315,'303'-25,"-288"24</inkml:trace>
  <inkml:trace contextRef="#ctx0" brushRef="#br3" timeOffset="20">3537 2267,'360'-29,"-349"28</inkml:trace>
  <inkml:trace contextRef="#ctx0" brushRef="#br3" timeOffset="21">4004 2229,'166'-14,"-174"14,-2 1</inkml:trace>
  <inkml:trace contextRef="#ctx0" brushRef="#br3" timeOffset="22">4014 2228,'-79'7,"361"-31,-325 28,24-3</inkml:trace>
  <inkml:trace contextRef="#ctx0" brushRef="#br3" timeOffset="23">3929 2235,'-34'3,"347"-29,-388 32,60-5</inkml:trace>
  <inkml:trace contextRef="#ctx0" brushRef="#br3" timeOffset="24">3838 2242,'370'-30,"-424"34,34-2</inkml:trace>
  <inkml:trace contextRef="#ctx1" brushRef="#br4" timeOffset="23">3957 1936 4352,'-2'1'873,"2"-1"-817,0 0 0,-1 0 0,1 0 0,0 0 0,0 0 0,-1 0 0,1 0 0,0 0 0,0 0 0,0 0 0,0 0 0,0 0 0,0 0 0,-1 0 0,1 0 0,0 0 0,0 0 0,-1 0 0,1 0 0,0 0 0,0-1 0,0 1 0,0 0 0,0 0 0,0 0 0,0 0-1,-1 0 1,1 0 0,0 0 0,0 0 0,0 0 0,0 0 0,0-1 0,-1 1 0,1 0 0,0 0 0,0 0 0,0-1 0,0 1 0,0 0 0,0 0 0,0 0 0,0 0 0,0 0 0,0 0 0,0-1 0,0 1-56,-16 0 3386,-13 0 4241,28 0-7217,1 0-68,0 0 31,0 0 123,0 0 91,0 0 101,0-1-258,0 1-395,0 0 1,0 0-1,0 0 1,-1-1-1,1 1 0,0 0 1,0 0-1,0-1 1,0 1-1,0 0 0,0 0 1,0 0-1,0 0 1,0 0-1,0 0 0,0 0 1,0-1-1,1 1 1,-1 0-1,0 0 0,0 0 1,0-1-1,0 1 1,0 0-1,0 0 0,0 0 1,1 0-1,-1 0 1,0 0-1,0 0 0,0 0 1,0 0-1,0-1 0,0 1 1,0 0-1,0 0 1,0 0-1,1 0 0,-1 0 1,0 0-1,0 0 1,1 0-1,-1 0 0,0 0 1,0 0-1,0 0-35,0 0-69,1-1 68,0 1 0,-1 0 0,1-1 0,0 1 0,-1-1 0,1 1 0,0 0 0,-1 0 0,1 0 0,-1 0 0,1-1 0,0 1 0,0 0 0,0 0 1,1-1 94,80-20 701,-67 17-726,3 1 128,0-2 1,1 0-1,7-5-197,-24 10 117,1-1 1,-1 1-1,0-1 0,1 1 1,-1 0-1,0 0 0,0 0 1,1 0-118,-2 0 48,0 0 112,-9 0-160,-5 0 15,0 2 1,0 0 0,-1 0 0,1 1 0,-3 1-16,-9 3 11,-9-2-113,21-4 140,-1 2 0,0 0-38,6-1 93,-1-1 0,0 1 1,0-2-1,-6 1-93,15-1-80,0 0-85,0 0 5,1 0 21,37-2 183,-1-1 1,1-1-1,31-9-44,-62 12 22,0 0 1,1 1-1,6-1-22,-9 2 28,0-1 0,-1 0 0,1-1 0,0 0 1,-1 1-1,1-1 0,0 0 0,-1-1 0,2 0-28,1 2-89,-7 0 89,1 0 0,-1 0-1,1 0 1,-1 0-1,0 0 1,1 0-1,0 0 1,-1 0 0,0 0-1,1 0 1,-1 0-1,1 0 1,0 0-1,-1 0 1,0 0 0,0 0-1,1 0 1,0 0-1,-1-1 1,0 1-1,0 0 1,1-1-1,-1 1 1,1 0 0,-1 0-1,0 0 1,0-1-1,1 1 1,-1-1 0,-1 1-1047,-1 0 637,0 1-3152,-8 2-736,2 1-1355</inkml:trace>
  <inkml:trace contextRef="#ctx1" brushRef="#br4" timeOffset="24">3899 1933 4992,'0'-16'9920,"0"16"-9147,0 0 43,0 0 96,0 0-96,0 0-128,0 4-32,0 8-389,-3 100 1092,1-74-1187,3 15-172,-1-24-625,0-156-1396,0 50 5087,0 326 1473,0-249-4519,0 1 0,0 0 1,0 0-1,-1 0 0,1-1 0,-1 1 1,1-1-1,-1 1 0,1 0 1,0-1-1,-1 1 0,0 0 0,1-1 1,-1 1-1,0 0 0,1-1 0,0 0 1,-1 1-1,0 0 0,0-1-20,-1 0 80,2 0-5,0 2-2204,-3-4 327,0-5-1739,2 1-2309</inkml:trace>
  <inkml:trace contextRef="#ctx1" brushRef="#br1" timeOffset="25">2081 556 5504,'-3'-17'3688,"3"5"2805,0 11-5256,0 1 203,0 0 176,0 0-64,0 0-123,1 1-1252,-1-1 1,1 1-1,-1 0 0,0-1 0,0 1 0,0-1 0,0 1 0,0-1 1,1 1-1,-1 0 0,0-1 0,0 1 0,0 0 0,0-1-177,0 102 1627,4 44-817,26 195-468,-27-320-325,2 26 67,0 29-84,-10-91-32,1-3 1,1 8-60,2 0 0,-1 0 0,1-10 91,0 4-243,-1-1 1,-1-6 242,-2-18-325,-8-75-284,6 62 183,4 8-205,3-39 631,0 41-30,0-161 1587,0 312-1003,0-69-428,6 240 260,-5-224-490,-1-33-58,0-17 40,0-13-2,-6-227-345,5 187 357,5 67 288,6 71 246,9 90-193,-18-59-43,-1-63-63,0-56-192,0-1 21,-4-3-64,3 2 104,-1-1 0,1 0 0,0 0-1,0 0 1,0 0 0,0 0 0,1 0 0,-1 0 0,0-1 0,1 1 0,0 0 0,0-1 0,0 0 8,-2-5-61,0-8-15,-1-1 0,1 0-1,2-7 77,0-89-16,0 105-21,0 1 0,1-1 0,0 1-1,2 0 1,-2 0 0,2-1 0,-1 1-1,3-5 38,-2 6-9,0 2 0,0-1 1,-1 0-1,2 1 0,-1 0 0,1-1 0,0 1 0,-1 0 0,2 1 0,-1-1 0,1 1 0,2-1 9,3-3 15,-2 3-8,-1-1-1,1 0 1,1 2-1,-1-1 1,6 0-7,-13 3 6,0 1 1,0 0-1,0-1 0,0 1 1,1 0-1,-1 0 0,0 0 1,0 0-1,1 1 0,-1-1 1,0 0-1,0 1 0,1-1 1,-2 0-1,2 0 0,-2 1 1,2 0-1,-1-1-6,1 2 23,0-1-1,0 0 1,-1 1-1,0-1 1,1 0-1,-1 1 1,1-1 0,-1 1-1,0 0 1,0 0-23,2 3 49,-1 0 0,1 1 0,-2-1 0,1 0 0,0 0 0,-1 1-1,0 2-48,-1-1 12,1 2 0,-1-1 0,0 0 0,-1 0 0,0 1 0,0-1 0,-2 2-12,-4 12 156,-7 19-156,6-20 123,1-3-50,-2 1 1,0-1-1,-1 0 0,0-1 1,-2 0-1,0 0 0,-1-1 1,-4 1-74,14-13 49,-1 0 0,-1-1-1,1 0 1,-1 0 0,-4 3-49,-3 0-26,11-5-38,1-1 150,0 0 4,0 0-47,0 0-6,0 0 6,0 0-70,0 0-47,0 0 31,0 0 0,0 0-31,0 0 26,0 0-11,0 0 16,0 0 81,2 0-30,-2 0 0,2 0-1,-2 0 1,2 0 0,-1-1 0,0 1 0,0 0 0,0 0 0,0 0 0,0-1-8,-1 1 1,1-1-15,1 1 13,-1 0 1,1-1 0,-1 0 0,1 1 0,0-1 0,-1 0-1,0 1 1,0-1 0,0 0 0,1 0 0,-1 0 0,1-1 0,7-8-42,1-1 0,-1-1 1,2-3 41,7-10 2,-7 15-1,-10 8-4,2 1 0,-2-1 1,1 0-1,-1 0 0,1 0 0,0 0 3,10-20-76,-1 0-1,0-2 1,4-15 76,-13 31 1,-1 0 1,0 0 0,0 0-1,0 0 1,-1-1-1,-2-5-1,2-6-20,-1 13 4,-1-1 0,1 1-1,-1-1 1,0 1 0,-1 0-1,0 0 1,-1-2 16,-1-5-14,3 11 47,1 0-1,-1-1 1,0 0 0,0 1-1,0 0 1,-1 0 0,1 0-1,0 0 1,-1 0 0,-1 0-33,2 1 25,0 0 1,-1 1-1,1 0 1,0-1-1,0 1 1,-1 1-1,1-2 1,0 2-1,-1-1 1,1 0-1,-1 1 1,0-1-1,1 1 1,-1-1-1,-1 1-25,-6 0 51,6 0-48,0 0 0,1 0 1,-1 0-1,0 0 0,0 0 1,1 1-1,-1 0 0,0-1 0,-2 2-3,-10 3-991,5-4-2908,4-1-2720</inkml:trace>
  <inkml:trace contextRef="#ctx1" brushRef="#br4" timeOffset="26">3085 2336 5376,'0'-12'3472,"0"11"-2502,0 1 17,0 0 160,0 0 383,0 0 92,0 0-545,0 0 69,0 0 54,0 2-261,0 5-268,0 1 0,-2-1 1,0 4-672,-1 10 349,-12 74 671,-5 52-222,-3 74-403,21-198-962,-3 12-3079,5-30 1657,-2-1 0,1 0-1,0 0 1,-2 2 1989,-1 0-4512</inkml:trace>
  <inkml:trace contextRef="#ctx1" brushRef="#br4" timeOffset="27">2917 2823 11520,'0'0'244,"-1"0"1,1 0 0,0 0 0,0 0-1,0 0 1,-1 0 0,1 0 0,-1 1 0,1-1-1,0 0 1,0 0 0,0 0 0,-1 0-1,1 0 1,0 0 0,-1 0 0,1 1-1,0-1 1,0 0 0,0 0 0,0 1-1,-1-1 1,1 0 0,0 0 0,0 0 0,-1 1-1,1-1 1,0 0 0,0 1 0,0-1-1,0 0 1,0 0 0,0 1-245,0 11 1032,0-7-947,0-4-76,0 48 437,2 1 0,7 42-446,-8-87 18,0 0 99,-1 1 0,2 0 0,-1-1 0,1 1 1,0-1-1,0 1 0,0-1 0,4 4-117,-6-8 76,1 0 0,-1-1 0,1 1 0,-1 0 0,1-1 0,-1 0 1,1 1-1,0 0 0,0-1 0,-1 0 0,1 1 0,0-1 0,-1 1 0,1-1 0,0 0 0,0 0 0,0 0 0,-1 0 0,1 0 1,0 1-1,0-1 0,0 0 0,0 0 0,-1 0 0,1-1 0,0 1 0,-1 0 0,2 0 0,-2 0 0,1 0 0,0 0-76,3-2 210,-1 0 0,1 0-1,-1 0 1,1 0-1,-1 0 1,1-1-210,97-78 1667,-66 52-1644,-22 18-254,-1 0 0,1-2 0,6-8 231,-17 19-497,-1 1 276,0 1-1,-1-1 0,0 1 0,0-1 1,1 1-1,-1-1 0,1 1 0,-1-1 1,0 0-1,0 1 0,0-1 0,1 0 1,-1 1-1,0-1 0,0 1 0,1-1 1,-1 0 221,-2 2-8322,-7 7 1919,0 2 1091</inkml:trace>
  <inkml:trace contextRef="#ctx1" brushRef="#br4" timeOffset="28">2917 3297 10368,'-3'2'4491,"3"-2"-3392,0 1-226,0 0 786,-1 6 688,-2 7-1317,-4 24 2366,-2 25-3396,-13 252 1718,21-298-1778,-7 89-449,6-34-3904,2-62 2937,0-4-2066,0-6-1375</inkml:trace>
  <inkml:trace contextRef="#ctx1" brushRef="#br4" timeOffset="29">2937 3403 14464,'0'-4'1415,"0"-1"1,0 0-1,1 1 1,0 0 0,0-1-1416,-1 3 122,1 0 0,-1 1 0,1-1 1,0 1-1,-1-1 0,2 0 0,-1 1 1,0 0-1,0-1 0,0 0 0,0 1 1,0 0-1,0 0 0,1 0 0,1-1-122,4-3 31,2 1 0,-1 0 0,0 0-1,1 0 1,7-1-31,-11 3 30,1 1 0,-1 0 0,0 0 0,0 0 0,1 1 0,-1 0 0,0 0 0,1 0 0,-1 1 0,5 1-30,-7-1 31,-1-1 1,0 1 0,0 0 0,0 0 0,1 0 0,-1 0-1,-1 0 1,2 0 0,-1 1 0,0 0 0,-1-1-1,1 0 1,0 1 0,-1 0 0,0 0 0,1 0-1,-1 0 1,0 0 0,0 0 0,1 0 0,-2 0 0,1 0-1,0 0 1,-1 0 0,1 1 0,0-1 0,-1 0-1,0 0 1,0 1-32,0 2 202,0 1 0,-1-1 0,0 1 1,0 0-1,0-1 0,-1 0 0,0 0 0,0 1 0,-1 1-202,-9 11 303,1-1 1,-2 1-1,-1-1 0,1-1 0,-3-1 1,1 0-1,-2 0 0,-14 9-303,27-20-416,2-3-117,0 1 0,0-1-1,0 0 1,0 1 0,0-1-1,-1 0 1,1 0 0,0 0 0,-2 0 533,-8 2-6694</inkml:trace>
  <inkml:trace contextRef="#ctx1" brushRef="#br5" timeOffset="30">4246 1223 10624,'-2'0'598,"1"1"1,0-1 0,-1 0 0,1 1 0,-1-1-1,1 0 1,0 1 0,-1 0 0,1-1-1,-1 1 1,1 0-599,0 0 1675,1-1-363,0 0-240,0 0-224,0 0-208,0 0-272,0 0-107,0 0-48,11-1-10,117-19-342,-14 2 795,43-8 118,-67 9-580,141-27 1020,-214 41-942,-14 3-223,1 0 0,-1-1 0,1 1 1,-1-1-1,1 0 0,-1 0 0,0 0 0,0-1 0,3 0-49,-5 1-69,-1 1 0,0 0-1,0 0 1,0 0 0,0-1 0,0 1-1,0 0 1,0 0 0,0 0-1,1 0 1,-1 0 0,0 0 0,0-1-1,0 1 1,0 0 0,0-1-1,0 1 1,0 0 0,-1 0 0,1 0-1,0 0 1,0 0 0,0 0-1,0-1 1,0 1 0,0 0 0,0 0-1,-1 0 1,1-1 0,0 1 0,0 0-1,0 0 1,0 0 0,0 0-1,0 0 1,0 0 69,-7-6-3437,5 4 1736,-7-7-4378</inkml:trace>
  <inkml:trace contextRef="#ctx1" brushRef="#br5" timeOffset="31">4918 913 12800,'-4'-1'1364,"3"0"-1167,1 1 0,-1 0 1,1 0-1,-1-1 0,1 1 1,-1 0-1,1-1 1,-1 1-1,1 0 0,-1 0 1,0 0-1,1 0 1,-1 0-1,1 0 0,-1 0 1,0 0-1,1 0 0,-1 0 1,0 0-1,1 0 1,0 0-1,-1 1 0,0-1 1,1 1-198,0-1 214,-1 0 1,1 0 0,-1 0-1,1 0 1,0 0 0,0 0-1,0 1 1,0-1-1,0 0 1,-1 1 0,1-1-1,0 0 1,0 0 0,-1 0-1,1 0 1,0 1-1,0-1 1,0 1 0,0-1-1,0 0 1,0 0 0,0 0-1,0 1 1,-1-1-1,1 0 1,1 0 0,-1 0-1,0 1 1,0-1 0,0 1-1,0-1-214,0 1 101,1 0 0,0 0 0,-1 0 0,0 0 0,1 0 0,0 0 0,-1 0 0,1-1 0,0 2-101,1 0-136,1 0 0,0 0 0,-1 0 0,1 0 0,0 0 0,1 1 136,11 3-7,0-1-1,3 0 8,-8-3 38,-1 1-1,0 0 0,0 0 0,0 1 0,-1 0 0,1 1 1,-1 0-1,2 1-37,-9-5 31,0 1-1,0-2 1,0 2 0,0-1 0,0 0-1,0 1 1,0-1 0,0 0 0,-1 1-1,0-1 1,1 0 0,0 1 0,-1-1-1,0 0 1,0 1 0,1 0 0,-1-1-1,0 1 1,0-1 0,0 0 0,0 1-1,-1 0 1,1-1 0,0 1-31,-2 4 179,0 0-1,0 0 1,-1 0 0,1 0 0,-3 2-179,-34 58 943,-20 22-943,40-61-181,9-14-416,-5 6-929,15-18 1114,-1 1 0,1-1 0,-1 0 0,1 0-1,0 0 1,-1 0 0,1 1 0,0-2 0,0 2-1,-1-1 413,1-1-93,0 1-1,0-1 1,0 0-1,0 0 1,0 0-1,0 0 1,0 0-1,0 0 1,0 0-1,0 0 1,0 0-1,0 0 1,0 0 0,0 1-1,0-1 1,1 0-1,-1 0 1,0 0-1,0 0 1,0 0-1,0 0 1,0 1-1,0-1 1,0 0-1,0 0 1,0 0-1,1 0 1,-1 0-1,0 0 1,0 0-1,0 0 1,0 0-1,0 0 1,0 0-1,0 0 1,0 0-1,0 0 1,0 0-1,0 0 1,0 0-1,0 0 1,1 0-1,-1 0 1,0 0-1,0 0 1,0 0-1,0 0 1,1 0-1,-1 0 1,0 0-1,0 0 94,10-6-5823</inkml:trace>
  <inkml:trace contextRef="#ctx1" brushRef="#br5" timeOffset="32">5296 1120 14976,'-4'1'1871,"-12"5"1562,15-6-3227,0 0 1,1 1-1,-1-1 0,1 0 0,-1 0 0,1 1 1,-1-1-1,1 1 0,-1-1 0,0 0 1,1 1-1,0-1 0,0 1 0,-1-1 0,1 0 1,-1 1-1,1 0 0,0-1 0,0 1 1,0-1-1,-1 1 0,1-1 0,0 1-206,0 0 30,0-1-1,0 0 1,0 0 0,1 1-1,-1-1 1,0 1-1,0-1 1,0 0-1,0 0 1,0 1-1,1-1 1,-1 1 0,0-1-1,1 0 1,-1 0-1,0 0 1,0 1-1,1-1 1,-1 0 0,1 1-1,-1-1 1,1 0-1,-1 0 1,0 0-1,0 0 1,1 0 0,-1 0-1,1 0 1,-1 0-1,0 0 1,1 0-30,14 1-79,-7-2 103,-1-1 1,0 0 0,1 0 0,-1 0 0,1-1 0,-1 0 0,-1 0 0,1 0-1,0-1 1,-1 0 0,0-1 0,1 0-25,14-13 163,1-1-1,9-12-162,-27 27 17,1-1 34,-1 0 1,0 0-1,0 0 1,0 0 0,0-1-1,-2 0 1,1 1 0,0-1-1,0-3-51,-1 6-16,-2-1-1,1 1 0,-1 1 1,1-2-1,-1 1 1,0 0-1,0-1 0,0 1 1,0 0-1,-1 0 1,0 0-1,1 0 0,-2-1 1,2 2-1,-2-2 1,1 2-1,-1-2 0,1 2 1,-2-2 16,1 1-46,0 0 0,-1 0 1,1 0-1,0 0 0,-1 1 1,0 0-1,-1-1 0,2 1 1,-2 0-1,-1-1 46,3 2 0,-1 0 1,1 0 0,-1 0-1,0 0 1,0 1-1,1-1 1,0 1 0,-1-1-1,0 1 1,0 0-1,1 0 1,-1 0 0,0 0-1,0 1 1,0 0-1,-4 1 16,0 0 1,0 0 0,1 1-1,-1 0 1,1 0-1,-1 1 1,-2 2-17,0 0 52,-1 1 1,2 0-1,-1 1 0,-2 2-52,6-3 10,-1 0 1,1 0-1,0 1 0,1-1 0,0 1 0,1 0 0,-1 0 1,1 0-1,1 0 0,0 1 0,0-1 0,1 1 1,-1-1-1,2 1 0,0 0 0,0-1 0,0 1 0,2-1 1,-1 1-1,1-1 0,0 1 0,1 1-10,0-4 43,0 0-1,-1 0 1,2-1-1,-1 1 0,1-1 1,0 0-1,0 0 1,0-1-1,1 1 1,-1 0-1,2-1 1,-1 0-1,6 3-42,-1-1 95,1 0-1,0 0 1,0-2 0,1 1-1,-1-1 1,13 2-95,-14-4 19,-1-1 1,1 0-1,0-1 0,0 1 1,0-2-1,0 1-19,4-1 7,6 0-447,15-2 440,-30 2-1248,1 0 1,-1 0 0,1-1 0,4-1 1247,-9 2-431,0 1 0,0-1 0,0 1 0,-1-1 0,1 0 0,0 1 0,-1-1 0,1 0-1,0 1 1,0-1 0,-1 0 431,8-11-5951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8:08:19.0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8:08:19.072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981 2505,'-4'0,"-7"0,5099 0,-5130 0,31 0</inkml:trace>
  <inkml:trace contextRef="#ctx0" brushRef="#br0" timeOffset="1">951 2555,'1'-7,"7"-21,-146 552,46-171,23-93,2-4,2-7,6-25,4-16,8-28,-112 426,318-1213,-92 351,2-4,-8 28,3-13,-2 8,-2 10,-13 48,-7 24,96-363,-975 3719,836-3190</inkml:trace>
  <inkml:trace contextRef="#ctx1" brushRef="#br1">6463 2641 13664,'-1'-5'711,"0"1"1,-1-1 0,0 0 0,1 0-1,-1 0 1,-1 2 0,1-2-1,-1 1 1,1-1 0,-2 1 0,0 0-712,3 2 117,-2 0 1,1 0-1,0 0 1,0 0 0,-1 1-1,1-1 1,0 0 0,0 1-1,-1 0 1,1 0-1,-1 0 1,0 0 0,0 0-1,1 0 1,-1 0-1,0 1 1,-1 0-118,0 0 54,1 0 0,-1 0 1,0 0-1,1 1 0,-1 0 0,1-1 0,0 2 1,-1-2-1,1 2 0,-1-1 0,1 1 0,0-1 1,-3 3-55,-3 2-23,1-1 1,0 2 0,-1 0 0,2 1-1,-1-1 1,1 1 0,0 0 0,1 1 0,-4 7 22,3-4-64,0 1 0,1 1 1,-1 0-1,3 0 1,-1 0-1,0 9 64,3-16-53,1-1-1,0 2 0,1-1 1,0 0-1,0 0 0,0 1 1,1-2-1,1 6 54,-1-10-3,-1 0 0,1 0 1,-1 0-1,1 0 0,0-1 0,-1 1 1,2 0-1,-2 0 0,2 0 0,-2-1 1,2 1-1,-1-1 0,1 0 0,-1 1 1,0-1-1,1 0 0,0 1 0,-1-1 1,1 0-1,0 0 0,0 0 0,0 0 1,0 0-1,-1-1 0,1 1 0,0-1 1,1 1-1,-1-1 0,0 0 0,0 0 1,0 0-1,0 0 3,1 0 4,-1 0-1,1 0 1,-1 0 0,0-1-1,0 0 1,1 1 0,-1-1-1,0 0 1,0 0 0,1 0-1,-1 0 1,0 0-4,4-4 6,-1 1 0,1 0 1,1-2-7,-2 1 12,13-12 141,1-1 0,-2-1 0,-1 0 0,-1-1 0,0-1 0,-2-1 1,11-21-154,-47 107-454,21-57 434,-4 10-64,2 1 0,-2 10 84,5-22-36,1 0 1,0 0-1,0 0 1,0-1-1,1 1 0,0 0 1,-1 0-1,2-1 1,0 1-1,0 1 36,-1-6-2,-1 1-1,1 0 1,0-1-1,0 1 0,1 0 1,-2 0-1,2-1 1,-1 1-1,0-1 1,1 1-1,-1-1 0,1 0 1,0 0-1,-1 0 1,1 0-1,-1 1 1,2-2-1,-1 2 3,0-2 31,2 1 0,-1 0 0,-1-1-1,1 1 1,1-1 0,-2 1 0,2-1 0,-1 0 0,-1 0 0,2-1-1,1 0-30,3-1 19,0 0 0,1 0-1,-1-1 1,0 0 0,0 0 0,0-1-1,-1 0 1,2-2-19,1 0-2016,-1-1 0,8-9 2016,-7 7-4272,-3 5-613,-2 1 496</inkml:trace>
  <inkml:trace contextRef="#ctx1" brushRef="#br1" timeOffset="1">6818 2938 20031,'0'2'1216,"-4"12"-288,0-5-352,-4 11-544,1 6-32,3 0 0,0-5 0,0 12 0,0-3-160,2 1-32,-2-5-1184,-4 0-512,4-6-3903</inkml:trace>
  <inkml:trace contextRef="#ctx1" brushRef="#br1" timeOffset="2">694 5573 11936,'-1'-2'874,"-1"-3"15,-1 0 0,0 1 0,1 0-1,-1 0 1,-1-1 0,1 2 0,-1-1-1,0 1 1,-2-2-889,3 3 142,1 0 0,-1 0 0,1 0 0,0 1 1,-1 0-1,0-1 0,0 1 0,0 0 0,1 0 0,-2 0 0,1 1 0,1-1 0,-2 1 0,1-1 0,1 1 0,-2 0 0,1 0 1,0 0-1,-1 1-142,-3 1 12,1 0 0,-1 0 0,1 1 0,-1 0 0,0 0 0,1 0 0,1 1 0,-2 0 0,2 0 0,-1 0 0,1 0 0,1 1 0,-1 0 0,0 0 0,0 1-12,-10 13-65,2 1 1,0 1-1,-5 11 65,15-26 3,-5 8-64,0 1 0,2 1 0,0-1 0,0 1 0,2 1 0,-1-2 0,3 3 61,1-14-34,0 0 0,1 1-1,0-1 1,0 0-1,0 0 1,1 0 0,0 0-1,-1 0 1,2 4 34,-1-7-3,-1 1 0,1-1 0,0 1 0,-1-1 0,0 0 0,1 0 0,0 0 0,-1 1 0,2-1 0,-2 0 0,1 0 0,0 0 0,0 1 0,1-2 0,-1 1 0,0 0 0,0 0 0,0 0 0,1-1 0,-1 1 0,1 0 0,-1-1 0,0 1 0,1 0 0,-1-1 0,0 0 0,1 0 0,-1 0 0,1 0 0,0 1 0,-1-1 0,2-1 3,1 1 3,0-2 0,0 1 0,0 0 0,1-1 0,-1 0 0,-1 0 1,1 0-1,3-3-3,2-1-53,0-1 1,7-8 52,4-5 19,-1-1-1,-2-1 1,1 0 0,-2-2-1,-2 0 1,5-10-19,-19 34 12,1-3 59,1 0 0,0 0 0,-1 0 0,1 1 0,0-1 0,0 1 0,0 0 0,0 0 0,1-1-71,-3 3 5,0 0-1,0 0 1,0 0 0,0 0 0,0-1 0,0 1 0,0 0 0,0 0 0,0 0 0,0 0 0,0 0 0,0 0-1,1 0 1,-1 0 0,0 0 0,0 0 0,0 0 0,0 0 0,0 0 0,0 0 0,0 0 0,1 0 0,-1 0-1,0 0 1,0 0 0,0 0 0,0 0 0,0 0 0,0 0 0,0 0 0,0 0 0,0 0 0,0 0 0,0 0-1,0 0 1,0 0 0,0 0 0,0 0 0,0 0 0,1 0 0,-1 0 0,0 0 0,0 0 0,0 0-1,0 0 1,0 0 0,0 0 0,0 0 0,0 0 0,0 0 0,1 0 0,-1 0 0,0 1 0,0-1 0,0 0-1,0 0 1,0 0 0,0 0-5,0 8 262,0-1 24,-1 24 1218,-2 9-1504,0-10 117,2 0 0,2 1 1,3 24-118,-3-41-741,4 12 741,-5-22-586,1 0-1,0-1 0,0 0 0,0 1 1,0-1-1,1 0 0,0 0 0,0 0 1,0 0-1,0 1 587,-1-4-369,-1 1-1,1 0 1,0-1 0,-1 0 0,0 1 0,1 0 0,0-1 0,-1 0-1,1 0 1,0 1 0,-1-1 0,1 1 0,-1-1 0,1 0 0,-1 0-1,1 0 1,0 0 0,0 0 0,-1 0 0,2 0 0,-2 0-1,1 0 1,0 0 369,7 0-4314</inkml:trace>
  <inkml:trace contextRef="#ctx1" brushRef="#br1" timeOffset="3">847 5860 20031,'2'0'1110,"5"0"-995,1 0 1,0 1 0,-1 0-1,1 1 1,0-1-116,-4 0 15,-2 0 0,2 0 0,-1 0 0,-1 0 0,1 1 0,0 0 0,0-1 0,0 1 0,-1 0 0,0 0 0,1 0 0,-1 0 0,2 2-15,-3-2 8,0 0 0,0 0-1,1 0 1,-2 0 0,1-1 0,0 2-1,-1-1 1,1 0 0,-1 1 0,1-1-1,-1 0 1,0 0 0,0 0 0,0 1 0,-1 1-8,0 8-53,-1-1 0,-3 8 53,1-5 48,-1 4 337,-2 16 1714,7-31-1868,0 0 0,0 1-1,0-1 1,0 0-1,0 1 1,1-2-1,0 2 1,0-1 0,0 1-231,0-2 17,-1-1 1,1 0 0,0 0 0,-1 0-1,1 0 1,0 0 0,-1 0 0,1 0-1,0-1 1,0 2 0,0-2 0,0 1 0,0 0-1,0-1 1,0 1 0,0 0 0,0-1-1,1 0 1,-1 1 0,0-1 0,1 1-18,3 0 25,-1 0 0,1-1 0,-1 0 0,1 0 0,0 0-25,-4 0 3,11 0 49,0-2 0,1 1-1,-2-2 1,11-2-52,19-4-1610,-31 7 589,8-1-3652,-17 3 4207,-1 1 0,1-1 0,0 0 0,0 0 0,-1 0 0,1 0 0,0 0 0,-1 0 0,1 0 0,-1 1 0,1-1 0,-1 1 0,1-1 0,0 0 0,-1 1 0,0-1 0,1 1 0,0-1 0,-1 0 0,1 1 0,-1 0 0,1-1 466,3 8-5941</inkml:trace>
  <inkml:trace contextRef="#ctx1" brushRef="#br1" timeOffset="4">6040 2510 1280,'-2'-5'8649,"-9"-3"-5831,2 2-1677,6 4-891,1 0 1,0 1-1,0 0 1,-1-1-1,1 1 1,-1 0-251,-11-8 2438,13 9-1729,1 0-624,0 0 0,0 0 1,0 0-1,0 0 0,0 0 0,0 0 0,-1 0 0,1 0 0,0 0 0,-1 0 1,1 0-1,0 0 0,0 0 0,0 0 0,0 0 0,0 0 0,-1 0 1,1 0-1,0 0 0,0 0 0,-1 0 0,1 0 0,0 0 0,0 0 0,0 0 1,0 0-1,0 0 0,0-1-85,2 2 75,-1 1-101,1-2 0,0 2 1,0-1-1,0 0 0,0-1 1,0 1-1,0-1 0,1 2 26,16 5 51,47 31-99,-58-34 74,6 4 154,-13-8-149,-1 1 0,1-1 0,-1 0 0,1 0 0,-1 1 0,0 0 0,1-1 0,0 0 0,-1 1 0,1-1 0,-1 1 0,0-1 0,0 1 0,0 0 0,1-1 1,-1 0-1,0 1 0,0 0 0,1-1 0,-1 1-31,0 0 517,0-1 139,0 0 85,-7 3 201,0 1 0,1 0-1,-1 1-941,-9 6 397,-7 5 126,-13 12-523,0 0-1553,30-23 554,-1-1 0,1 0 0,-6 1 999,3-1-3141,0-1-1,-7 2 3142</inkml:trace>
  <inkml:trace contextRef="#ctx1" brushRef="#br1" timeOffset="5">1 5565 6784,'0'-1'6643,"0"2"-2753,1 4-1741,2 9-2677,1-6 532,-1 0-1,1 1 0,-2-1 1,1 0-1,-1 1 1,0 1-4,4 17-16,-3-20 9,0 3 39,0 1 1,1-1-1,0 0 1,3 3-33,-6-12 7,-1 1 0,0-1-1,1 0 1,0 1 0,-1-1 0,0 0 0,0 0-1,0 1 1,0-1 0,1 0 0,-2 2-7,1-3 7,0 0-1,0 0 1,0 1 0,0-1 0,0 0-1,1 0 1,-1 0 0,0 0 0,0 0-1,0 0 1,0 0 0,0 0 0,0 0-1,0 1 1,0-1 0,0 0-1,0 0 1,1 0 0,-1 0 0,0 1-1,0-1 1,0 0 0,0 0 0,0 0-1,1 0 1,-1 0 0,0 0 0,0 0-1,0 0 1,0 0 0,0 0 0,0 0-1,0 0 1,0 0 0,1 0 0,-1 0-7,7-1 290,4-5 19,2-8-237,0-2-1,-2 0 0,2-4-71,56-84-14,-47 75-2027,0 2 0,10-10 2041,-1 7-4677</inkml:trace>
  <inkml:trace contextRef="#ctx0" brushRef="#br0" timeOffset="8">996 2489,'-2'2,"-2"1,0 0,-65 50,153-118,24-18,27-20,7-7,54-41,-117 91,-807 619,1365-1048,2023-1559,-2662 2050</inkml:trace>
  <inkml:trace contextRef="#ctx0" brushRef="#br2" timeOffset="9">4258 11,'-3'191,"3"-186</inkml:trace>
  <inkml:trace contextRef="#ctx0" brushRef="#br2" timeOffset="10">4252 350,'0'3,"-4"160,4-156</inkml:trace>
  <inkml:trace contextRef="#ctx0" brushRef="#br2" timeOffset="11">4246 646,'0'0,"0"1,-4 252,4-246</inkml:trace>
  <inkml:trace contextRef="#ctx0" brushRef="#br2" timeOffset="12">4239 1037,'0'3,"0"0,-4 238,4-234</inkml:trace>
  <inkml:trace contextRef="#ctx0" brushRef="#br2" timeOffset="13">4233 1391,'0'3,"0"-3,0 6,0-6,0 7,0 0,-1 3,1-4,0 4,0 0,-1 2,1-2,0 5,-1-1,1 2,0-3,0 7,0-4</inkml:trace>
  <inkml:trace contextRef="#ctx0" brushRef="#br2" timeOffset="14">4226 1731,'0'6,"-2"139,2-135</inkml:trace>
  <inkml:trace contextRef="#ctx0" brushRef="#br2" timeOffset="15">4220 2075,'0'4,"0"-4,0 5,0-5,0 7,0 0,-1 3,1-2,0 6,0-1,0 0,0-4,0 1,-1-4,1 1,0-1</inkml:trace>
  <inkml:trace contextRef="#ctx0" brushRef="#br3" timeOffset="16">980 2480,'402'-33,"-401"33</inkml:trace>
  <inkml:trace contextRef="#ctx0" brushRef="#br3" timeOffset="17">1447 2441,'519'-42,"-500"40</inkml:trace>
  <inkml:trace contextRef="#ctx0" brushRef="#br3" timeOffset="18">2258 2374,'421'-35,"-410"34</inkml:trace>
  <inkml:trace contextRef="#ctx0" brushRef="#br3" timeOffset="19">2966 2315,'303'-25,"-288"24</inkml:trace>
  <inkml:trace contextRef="#ctx0" brushRef="#br3" timeOffset="20">3537 2267,'360'-29,"-349"28</inkml:trace>
  <inkml:trace contextRef="#ctx0" brushRef="#br3" timeOffset="21">4004 2229,'166'-14,"-174"14,-2 1</inkml:trace>
  <inkml:trace contextRef="#ctx0" brushRef="#br3" timeOffset="22">4014 2228,'-79'7,"361"-31,-325 28,24-3</inkml:trace>
  <inkml:trace contextRef="#ctx0" brushRef="#br3" timeOffset="23">3929 2235,'-34'3,"347"-29,-388 32,60-5</inkml:trace>
  <inkml:trace contextRef="#ctx0" brushRef="#br3" timeOffset="24">3838 2242,'370'-30,"-424"34,34-2</inkml:trace>
  <inkml:trace contextRef="#ctx1" brushRef="#br4" timeOffset="23">3957 1936 4352,'-2'1'873,"2"-1"-817,0 0 0,-1 0 0,1 0 0,0 0 0,0 0 0,-1 0 0,1 0 0,0 0 0,0 0 0,0 0 0,0 0 0,0 0 0,0 0 0,-1 0 0,1 0 0,0 0 0,0 0 0,-1 0 0,1 0 0,0 0 0,0-1 0,0 1 0,0 0 0,0 0 0,0 0 0,0 0-1,-1 0 1,1 0 0,0 0 0,0 0 0,0 0 0,0 0 0,0-1 0,-1 1 0,1 0 0,0 0 0,0 0 0,0-1 0,0 1 0,0 0 0,0 0 0,0 0 0,0 0 0,0 0 0,0 0 0,0-1 0,0 1-56,-16 0 3386,-13 0 4241,28 0-7217,1 0-68,0 0 31,0 0 123,0 0 91,0 0 101,0-1-258,0 1-395,0 0 1,0 0-1,0 0 1,-1-1-1,1 1 0,0 0 1,0 0-1,0-1 1,0 1-1,0 0 0,0 0 1,0 0-1,0 0 1,0 0-1,0 0 0,0 0 1,0-1-1,1 1 1,-1 0-1,0 0 0,0 0 1,0-1-1,0 1 1,0 0-1,0 0 0,0 0 1,1 0-1,-1 0 1,0 0-1,0 0 0,0 0 1,0 0-1,0-1 0,0 1 1,0 0-1,0 0 1,0 0-1,1 0 0,-1 0 1,0 0-1,0 0 1,1 0-1,-1 0 0,0 0 1,0 0-1,0 0-35,0 0-69,1-1 68,0 1 0,-1 0 0,1-1 0,0 1 0,-1-1 0,1 1 0,0 0 0,-1 0 0,1 0 0,-1 0 0,1-1 0,0 1 0,0 0 0,0 0 1,1-1 94,80-20 701,-67 17-726,3 1 128,0-2 1,1 0-1,7-5-197,-24 10 117,1-1 1,-1 1-1,0-1 0,1 1 1,-1 0-1,0 0 0,0 0 1,1 0-118,-2 0 48,0 0 112,-9 0-160,-5 0 15,0 2 1,0 0 0,-1 0 0,1 1 0,-3 1-16,-9 3 11,-9-2-113,21-4 140,-1 2 0,0 0-38,6-1 93,-1-1 0,0 1 1,0-2-1,-6 1-93,15-1-80,0 0-85,0 0 5,1 0 21,37-2 183,-1-1 1,1-1-1,31-9-44,-62 12 22,0 0 1,1 1-1,6-1-22,-9 2 28,0-1 0,-1 0 0,1-1 0,0 0 1,-1 1-1,1-1 0,0 0 0,-1-1 0,2 0-28,1 2-89,-7 0 89,1 0 0,-1 0-1,1 0 1,-1 0-1,0 0 1,1 0-1,0 0 1,-1 0 0,0 0-1,1 0 1,-1 0-1,1 0 1,0 0-1,-1 0 1,0 0 0,0 0-1,1 0 1,0 0-1,-1-1 1,0 1-1,0 0 1,1-1-1,-1 1 1,1 0 0,-1 0-1,0 0 1,0-1-1,1 1 1,-1-1 0,-1 1-1047,-1 0 637,0 1-3152,-8 2-736,2 1-1355</inkml:trace>
  <inkml:trace contextRef="#ctx1" brushRef="#br4" timeOffset="24">3899 1933 4992,'0'-16'9920,"0"16"-9147,0 0 43,0 0 96,0 0-96,0 0-128,0 4-32,0 8-389,-3 100 1092,1-74-1187,3 15-172,-1-24-625,0-156-1396,0 50 5087,0 326 1473,0-249-4519,0 1 0,0 0 1,0 0-1,-1 0 0,1-1 0,-1 1 1,1-1-1,-1 1 0,1 0 1,0-1-1,-1 1 0,0 0 0,1-1 1,-1 1-1,0 0 0,1-1 0,0 0 1,-1 1-1,0 0 0,0-1-20,-1 0 80,2 0-5,0 2-2204,-3-4 327,0-5-1739,2 1-2309</inkml:trace>
  <inkml:trace contextRef="#ctx1" brushRef="#br1" timeOffset="25">2081 556 5504,'-3'-17'3688,"3"5"2805,0 11-5256,0 1 203,0 0 176,0 0-64,0 0-123,1 1-1252,-1-1 1,1 1-1,-1 0 0,0-1 0,0 1 0,0-1 0,0 1 0,0-1 1,1 1-1,-1 0 0,0-1 0,0 1 0,0 0 0,0-1-177,0 102 1627,4 44-817,26 195-468,-27-320-325,2 26 67,0 29-84,-10-91-32,1-3 1,1 8-60,2 0 0,-1 0 0,1-10 91,0 4-243,-1-1 1,-1-6 242,-2-18-325,-8-75-284,6 62 183,4 8-205,3-39 631,0 41-30,0-161 1587,0 312-1003,0-69-428,6 240 260,-5-224-490,-1-33-58,0-17 40,0-13-2,-6-227-345,5 187 357,5 67 288,6 71 246,9 90-193,-18-59-43,-1-63-63,0-56-192,0-1 21,-4-3-64,3 2 104,-1-1 0,1 0 0,0 0-1,0 0 1,0 0 0,0 0 0,1 0 0,-1 0 0,0-1 0,1 1 0,0 0 0,0-1 0,0 0 8,-2-5-61,0-8-15,-1-1 0,1 0-1,2-7 77,0-89-16,0 105-21,0 1 0,1-1 0,0 1-1,2 0 1,-2 0 0,2-1 0,-1 1-1,3-5 38,-2 6-9,0 2 0,0-1 1,-1 0-1,2 1 0,-1 0 0,1-1 0,0 1 0,-1 0 0,2 1 0,-1-1 0,1 1 0,2-1 9,3-3 15,-2 3-8,-1-1-1,1 0 1,1 2-1,-1-1 1,6 0-7,-13 3 6,0 1 1,0 0-1,0-1 0,0 1 1,1 0-1,-1 0 0,0 0 1,0 0-1,1 1 0,-1-1 1,0 0-1,0 1 0,1-1 1,-2 0-1,2 0 0,-2 1 1,2 0-1,-1-1-6,1 2 23,0-1-1,0 0 1,-1 1-1,0-1 1,1 0-1,-1 1 1,1-1 0,-1 1-1,0 0 1,0 0-23,2 3 49,-1 0 0,1 1 0,-2-1 0,1 0 0,0 0 0,-1 1-1,0 2-48,-1-1 12,1 2 0,-1-1 0,0 0 0,-1 0 0,0 1 0,0-1 0,-2 2-12,-4 12 156,-7 19-156,6-20 123,1-3-50,-2 1 1,0-1-1,-1 0 0,0-1 1,-2 0-1,0 0 0,-1-1 1,-4 1-74,14-13 49,-1 0 0,-1-1-1,1 0 1,-1 0 0,-4 3-49,-3 0-26,11-5-38,1-1 150,0 0 4,0 0-47,0 0-6,0 0 6,0 0-70,0 0-47,0 0 31,0 0 0,0 0-31,0 0 26,0 0-11,0 0 16,0 0 81,2 0-30,-2 0 0,2 0-1,-2 0 1,2 0 0,-1-1 0,0 1 0,0 0 0,0 0 0,0 0 0,0-1-8,-1 1 1,1-1-15,1 1 13,-1 0 1,1-1 0,-1 0 0,1 1 0,0-1 0,-1 0-1,0 1 1,0-1 0,0 0 0,1 0 0,-1 0 0,1-1 0,7-8-42,1-1 0,-1-1 1,2-3 41,7-10 2,-7 15-1,-10 8-4,2 1 0,-2-1 1,1 0-1,-1 0 0,1 0 0,0 0 3,10-20-76,-1 0-1,0-2 1,4-15 76,-13 31 1,-1 0 1,0 0 0,0 0-1,0 0 1,-1-1-1,-2-5-1,2-6-20,-1 13 4,-1-1 0,1 1-1,-1-1 1,0 1 0,-1 0-1,0 0 1,-1-2 16,-1-5-14,3 11 47,1 0-1,-1-1 1,0 0 0,0 1-1,0 0 1,-1 0 0,1 0-1,0 0 1,-1 0 0,-1 0-33,2 1 25,0 0 1,-1 1-1,1 0 1,0-1-1,0 1 1,-1 1-1,1-2 1,0 2-1,-1-1 1,1 0-1,-1 1 1,0-1-1,1 1 1,-1-1-1,-1 1-25,-6 0 51,6 0-48,0 0 0,1 0 1,-1 0-1,0 0 0,0 0 1,1 1-1,-1 0 0,0-1 0,-2 2-3,-10 3-991,5-4-2908,4-1-2720</inkml:trace>
  <inkml:trace contextRef="#ctx1" brushRef="#br4" timeOffset="26">3085 2336 5376,'0'-12'3472,"0"11"-2502,0 1 17,0 0 160,0 0 383,0 0 92,0 0-545,0 0 69,0 0 54,0 2-261,0 5-268,0 1 0,-2-1 1,0 4-672,-1 10 349,-12 74 671,-5 52-222,-3 74-403,21-198-962,-3 12-3079,5-30 1657,-2-1 0,1 0-1,0 0 1,-2 2 1989,-1 0-4512</inkml:trace>
  <inkml:trace contextRef="#ctx1" brushRef="#br4" timeOffset="27">2917 2823 11520,'0'0'244,"-1"0"1,1 0 0,0 0 0,0 0-1,0 0 1,-1 0 0,1 0 0,-1 1 0,1-1-1,0 0 1,0 0 0,0 0 0,-1 0-1,1 0 1,0 0 0,-1 0 0,1 1-1,0-1 1,0 0 0,0 0 0,0 1-1,-1-1 1,1 0 0,0 0 0,0 0 0,-1 1-1,1-1 1,0 0 0,0 1 0,0-1-1,0 0 1,0 0 0,0 1-245,0 11 1032,0-7-947,0-4-76,0 48 437,2 1 0,7 42-446,-8-87 18,0 0 99,-1 1 0,2 0 0,-1-1 0,1 1 1,0-1-1,0 1 0,0-1 0,4 4-117,-6-8 76,1 0 0,-1-1 0,1 1 0,-1 0 0,1-1 0,-1 0 1,1 1-1,0 0 0,0-1 0,-1 0 0,1 1 0,0-1 0,-1 1 0,1-1 0,0 0 0,0 0 0,0 0 0,-1 0 0,1 0 1,0 1-1,0-1 0,0 0 0,0 0 0,-1 0 0,1-1 0,0 1 0,-1 0 0,2 0 0,-2 0 0,1 0 0,0 0-76,3-2 210,-1 0 0,1 0-1,-1 0 1,1 0-1,-1 0 1,1-1-210,97-78 1667,-66 52-1644,-22 18-254,-1 0 0,1-2 0,6-8 231,-17 19-497,-1 1 276,0 1-1,-1-1 0,0 1 0,0-1 1,1 1-1,-1-1 0,1 1 0,-1-1 1,0 0-1,0 1 0,0-1 0,1 0 1,-1 1-1,0-1 0,0 1 0,1-1 1,-1 0 221,-2 2-8322,-7 7 1919,0 2 1091</inkml:trace>
  <inkml:trace contextRef="#ctx1" brushRef="#br4" timeOffset="28">2917 3297 10368,'-3'2'4491,"3"-2"-3392,0 1-226,0 0 786,-1 6 688,-2 7-1317,-4 24 2366,-2 25-3396,-13 252 1718,21-298-1778,-7 89-449,6-34-3904,2-62 2937,0-4-2066,0-6-1375</inkml:trace>
  <inkml:trace contextRef="#ctx1" brushRef="#br4" timeOffset="29">2937 3403 14464,'0'-4'1415,"0"-1"1,0 0-1,1 1 1,0 0 0,0-1-1416,-1 3 122,1 0 0,-1 1 0,1-1 1,0 1-1,-1-1 0,2 0 0,-1 1 1,0 0-1,0-1 0,0 0 0,0 1 1,0 0-1,0 0 0,1 0 0,1-1-122,4-3 31,2 1 0,-1 0 0,0 0-1,1 0 1,7-1-31,-11 3 30,1 1 0,-1 0 0,0 0 0,0 0 0,1 1 0,-1 0 0,0 0 0,1 0 0,-1 1 0,5 1-30,-7-1 31,-1-1 1,0 1 0,0 0 0,0 0 0,1 0 0,-1 0-1,-1 0 1,2 0 0,-1 1 0,0 0 0,-1-1-1,1 0 1,0 1 0,-1 0 0,0 0 0,1 0-1,-1 0 1,0 0 0,0 0 0,1 0 0,-2 0 0,1 0-1,0 0 1,-1 0 0,1 1 0,0-1 0,-1 0-1,0 0 1,0 1-32,0 2 202,0 1 0,-1-1 0,0 1 1,0 0-1,0-1 0,-1 0 0,0 0 0,0 1 0,-1 1-202,-9 11 303,1-1 1,-2 1-1,-1-1 0,1-1 0,-3-1 1,1 0-1,-2 0 0,-14 9-303,27-20-416,2-3-117,0 1 0,0-1-1,0 0 1,0 1 0,0-1-1,-1 0 1,1 0 0,0 0 0,-2 0 533,-8 2-6694</inkml:trace>
  <inkml:trace contextRef="#ctx1" brushRef="#br5" timeOffset="30">4246 1223 10624,'-2'0'598,"1"1"1,0-1 0,-1 0 0,1 1 0,-1-1-1,1 0 1,0 1 0,-1 0 0,1-1-1,-1 1 1,1 0-599,0 0 1675,1-1-363,0 0-240,0 0-224,0 0-208,0 0-272,0 0-107,0 0-48,11-1-10,117-19-342,-14 2 795,43-8 118,-67 9-580,141-27 1020,-214 41-942,-14 3-223,1 0 0,-1-1 0,1 1 1,-1-1-1,1 0 0,-1 0 0,0 0 0,0-1 0,3 0-49,-5 1-69,-1 1 0,0 0-1,0 0 1,0 0 0,0-1 0,0 1-1,0 0 1,0 0 0,0 0-1,1 0 1,-1 0 0,0 0 0,0-1-1,0 1 1,0 0 0,0-1-1,0 1 1,0 0 0,-1 0 0,1 0-1,0 0 1,0 0 0,0 0-1,0-1 1,0 1 0,0 0 0,0 0-1,-1 0 1,1-1 0,0 1 0,0 0-1,0 0 1,0 0 0,0 0-1,0 0 1,0 0 69,-7-6-3437,5 4 1736,-7-7-4378</inkml:trace>
  <inkml:trace contextRef="#ctx1" brushRef="#br5" timeOffset="31">4918 913 12800,'-4'-1'1364,"3"0"-1167,1 1 0,-1 0 1,1 0-1,-1-1 0,1 1 1,-1 0-1,1-1 1,-1 1-1,1 0 0,-1 0 1,0 0-1,1 0 1,-1 0-1,1 0 0,-1 0 1,0 0-1,1 0 0,-1 0 1,0 0-1,1 0 1,0 0-1,-1 1 0,0-1 1,1 1-198,0-1 214,-1 0 1,1 0 0,-1 0-1,1 0 1,0 0 0,0 0-1,0 1 1,0-1-1,0 0 1,-1 1 0,1-1-1,0 0 1,0 0 0,-1 0-1,1 0 1,0 1-1,0-1 1,0 1 0,0-1-1,0 0 1,0 0 0,0 0-1,0 1 1,-1-1-1,1 0 1,1 0 0,-1 0-1,0 1 1,0-1 0,0 1-1,0-1-214,0 1 101,1 0 0,0 0 0,-1 0 0,0 0 0,1 0 0,0 0 0,-1 0 0,1-1 0,0 2-101,1 0-136,1 0 0,0 0 0,-1 0 0,1 0 0,0 0 0,1 1 136,11 3-7,0-1-1,3 0 8,-8-3 38,-1 1-1,0 0 0,0 0 0,0 1 0,-1 0 0,1 1 1,-1 0-1,2 1-37,-9-5 31,0 1-1,0-2 1,0 2 0,0-1 0,0 0-1,0 1 1,0-1 0,0 0 0,-1 1-1,0-1 1,1 0 0,0 1 0,-1-1-1,0 0 1,0 1 0,1 0 0,-1-1-1,0 1 1,0-1 0,0 0 0,0 1-1,-1 0 1,1-1 0,0 1-31,-2 4 179,0 0-1,0 0 1,-1 0 0,1 0 0,-3 2-179,-34 58 943,-20 22-943,40-61-181,9-14-416,-5 6-929,15-18 1114,-1 1 0,1-1 0,-1 0 0,1 0-1,0 0 1,-1 0 0,1 1 0,0-2 0,0 2-1,-1-1 413,1-1-93,0 1-1,0-1 1,0 0-1,0 0 1,0 0-1,0 0 1,0 0-1,0 0 1,0 0-1,0 0 1,0 0-1,0 0 1,0 0 0,0 1-1,0-1 1,1 0-1,-1 0 1,0 0-1,0 0 1,0 0-1,0 0 1,0 1-1,0-1 1,0 0-1,0 0 1,0 0-1,1 0 1,-1 0-1,0 0 1,0 0-1,0 0 1,0 0-1,0 0 1,0 0-1,0 0 1,0 0-1,0 0 1,0 0-1,0 0 1,0 0-1,0 0 1,1 0-1,-1 0 1,0 0-1,0 0 1,0 0-1,0 0 1,1 0-1,-1 0 1,0 0-1,0 0 94,10-6-5823</inkml:trace>
  <inkml:trace contextRef="#ctx1" brushRef="#br5" timeOffset="32">5296 1120 14976,'-4'1'1871,"-12"5"1562,15-6-3227,0 0 1,1 1-1,-1-1 0,1 0 0,-1 0 0,1 1 1,-1-1-1,1 1 0,-1-1 0,0 0 1,1 1-1,0-1 0,0 1 0,-1-1 0,1 0 1,-1 1-1,1 0 0,0-1 0,0 1 1,0-1-1,-1 1 0,1-1 0,0 1-206,0 0 30,0-1-1,0 0 1,0 0 0,1 1-1,-1-1 1,0 1-1,0-1 1,0 0-1,0 0 1,0 1-1,1-1 1,-1 1 0,0-1-1,1 0 1,-1 0-1,0 0 1,0 1-1,1-1 1,-1 0 0,1 1-1,-1-1 1,1 0-1,-1 0 1,0 0-1,0 0 1,1 0 0,-1 0-1,1 0 1,-1 0-1,0 0 1,1 0-30,14 1-79,-7-2 103,-1-1 1,0 0 0,1 0 0,-1 0 0,1-1 0,-1 0 0,-1 0 0,1 0-1,0-1 1,-1 0 0,0-1 0,1 0-25,14-13 163,1-1-1,9-12-162,-27 27 17,1-1 34,-1 0 1,0 0-1,0 0 1,0 0 0,0-1-1,-2 0 1,1 1 0,0-1-1,0-3-51,-1 6-16,-2-1-1,1 1 0,-1 1 1,1-2-1,-1 1 1,0 0-1,0-1 0,0 1 1,0 0-1,-1 0 1,0 0-1,1 0 0,-2-1 1,2 2-1,-2-2 1,1 2-1,-1-2 0,1 2 1,-2-2 16,1 1-46,0 0 0,-1 0 1,1 0-1,0 0 0,-1 1 1,0 0-1,-1-1 0,2 1 1,-2 0-1,-1-1 46,3 2 0,-1 0 1,1 0 0,-1 0-1,0 0 1,0 1-1,1-1 1,0 1 0,-1-1-1,0 1 1,0 0-1,1 0 1,-1 0 0,0 0-1,0 1 1,0 0-1,-4 1 16,0 0 1,0 0 0,1 1-1,-1 0 1,1 0-1,-1 1 1,-2 2-17,0 0 52,-1 1 1,2 0-1,-1 1 0,-2 2-52,6-3 10,-1 0 1,1 0-1,0 1 0,1-1 0,0 1 0,1 0 0,-1 0 1,1 0-1,1 0 0,0 1 0,0-1 0,1 1 1,-1-1-1,2 1 0,0 0 0,0-1 0,0 1 0,2-1 1,-1 1-1,1-1 0,0 1 0,1 1-10,0-4 43,0 0-1,-1 0 1,2-1-1,-1 1 0,1-1 1,0 0-1,0 0 1,0-1-1,1 1 1,-1 0-1,2-1 1,-1 0-1,6 3-42,-1-1 95,1 0-1,0 0 1,0-2 0,1 1-1,-1-1 1,13 2-95,-14-4 19,-1-1 1,1 0-1,0-1 0,0 1 1,0-2-1,0 1-19,4-1 7,6 0-447,15-2 440,-30 2-1248,1 0 1,-1 0 0,1-1 0,4-1 1247,-9 2-431,0 1 0,0-1 0,0 1 0,-1-1 0,1 0 0,0 1 0,-1-1 0,1 0-1,0 1 1,0-1 0,-1 0 431,8-11-5951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8:24:08.7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8:24:08.710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981 2505,'-4'0,"-7"0,5099 0,-5130 0,31 0</inkml:trace>
  <inkml:trace contextRef="#ctx0" brushRef="#br0" timeOffset="1">951 2555,'1'-7,"7"-21,-146 552,46-171,23-93,2-4,2-7,6-25,4-16,8-28,-112 426,318-1213,-92 351,2-4,-8 28,3-13,-2 8,-2 10,-13 48,-7 24,96-363,-975 3719,836-3190</inkml:trace>
  <inkml:trace contextRef="#ctx1" brushRef="#br1">6463 2641 13664,'-1'-5'711,"0"1"1,-1-1 0,0 0 0,1 0-1,-1 0 1,-1 2 0,1-2-1,-1 1 1,1-1 0,-2 1 0,0 0-712,3 2 117,-2 0 1,1 0-1,0 0 1,0 0 0,-1 1-1,1-1 1,0 0 0,0 1-1,-1 0 1,1 0-1,-1 0 1,0 0 0,0 0-1,1 0 1,-1 0-1,0 1 1,-1 0-118,0 0 54,1 0 0,-1 0 1,0 0-1,1 1 0,-1 0 0,1-1 0,0 2 1,-1-2-1,1 2 0,-1-1 0,1 1 0,0-1 1,-3 3-55,-3 2-23,1-1 1,0 2 0,-1 0 0,2 1-1,-1-1 1,1 1 0,0 0 0,1 1 0,-4 7 22,3-4-64,0 1 0,1 1 1,-1 0-1,3 0 1,-1 0-1,0 9 64,3-16-53,1-1-1,0 2 0,1-1 1,0 0-1,0 0 0,0 1 1,1-2-1,1 6 54,-1-10-3,-1 0 0,1 0 1,-1 0-1,1 0 0,0-1 0,-1 1 1,2 0-1,-2 0 0,2 0 0,-2-1 1,2 1-1,-1-1 0,1 0 0,-1 1 1,0-1-1,1 0 0,0 1 0,-1-1 1,1 0-1,0 0 0,0 0 0,0 0 1,0 0-1,-1-1 0,1 1 0,0-1 1,1 1-1,-1-1 0,0 0 0,0 0 1,0 0-1,0 0 3,1 0 4,-1 0-1,1 0 1,-1 0 0,0-1-1,0 0 1,1 1 0,-1-1-1,0 0 1,0 0 0,1 0-1,-1 0 1,0 0-4,4-4 6,-1 1 0,1 0 1,1-2-7,-2 1 12,13-12 141,1-1 0,-2-1 0,-1 0 0,-1-1 0,0-1 0,-2-1 1,11-21-154,-47 107-454,21-57 434,-4 10-64,2 1 0,-2 10 84,5-22-36,1 0 1,0 0-1,0 0 1,0-1-1,1 1 0,0 0 1,-1 0-1,2-1 1,0 1-1,0 1 36,-1-6-2,-1 1-1,1 0 1,0-1-1,0 1 0,1 0 1,-2 0-1,2-1 1,-1 1-1,0-1 1,1 1-1,-1-1 0,1 0 1,0 0-1,-1 0 1,1 0-1,-1 1 1,2-2-1,-1 2 3,0-2 31,2 1 0,-1 0 0,-1-1-1,1 1 1,1-1 0,-2 1 0,2-1 0,-1 0 0,-1 0 0,2-1-1,1 0-30,3-1 19,0 0 0,1 0-1,-1-1 1,0 0 0,0 0 0,0-1-1,-1 0 1,2-2-19,1 0-2016,-1-1 0,8-9 2016,-7 7-4272,-3 5-613,-2 1 496</inkml:trace>
  <inkml:trace contextRef="#ctx1" brushRef="#br1" timeOffset="1">6818 2938 20031,'0'2'1216,"-4"12"-288,0-5-352,-4 11-544,1 6-32,3 0 0,0-5 0,0 12 0,0-3-160,2 1-32,-2-5-1184,-4 0-512,4-6-3903</inkml:trace>
  <inkml:trace contextRef="#ctx1" brushRef="#br1" timeOffset="2">694 5573 11936,'-1'-2'874,"-1"-3"15,-1 0 0,0 1 0,1 0-1,-1 0 1,-1-1 0,1 2 0,-1-1-1,0 1 1,-2-2-889,3 3 142,1 0 0,-1 0 0,1 0 0,0 1 1,-1 0-1,0-1 0,0 1 0,0 0 0,1 0 0,-2 0 0,1 1 0,1-1 0,-2 1 0,1-1 0,1 1 0,-2 0 0,1 0 1,0 0-1,-1 1-142,-3 1 12,1 0 0,-1 0 0,1 1 0,-1 0 0,0 0 0,1 0 0,1 1 0,-2 0 0,2 0 0,-1 0 0,1 0 0,1 1 0,-1 0 0,0 0 0,0 1-12,-10 13-65,2 1 1,0 1-1,-5 11 65,15-26 3,-5 8-64,0 1 0,2 1 0,0-1 0,0 1 0,2 1 0,-1-2 0,3 3 61,1-14-34,0 0 0,1 1-1,0-1 1,0 0-1,0 0 1,1 0 0,0 0-1,-1 0 1,2 4 34,-1-7-3,-1 1 0,1-1 0,0 1 0,-1-1 0,0 0 0,1 0 0,0 0 0,-1 1 0,2-1 0,-2 0 0,1 0 0,0 0 0,0 1 0,1-2 0,-1 1 0,0 0 0,0 0 0,0 0 0,1-1 0,-1 1 0,1 0 0,-1-1 0,0 1 0,1 0 0,-1-1 0,0 0 0,1 0 0,-1 0 0,1 0 0,0 1 0,-1-1 0,2-1 3,1 1 3,0-2 0,0 1 0,0 0 0,1-1 0,-1 0 0,-1 0 1,1 0-1,3-3-3,2-1-53,0-1 1,7-8 52,4-5 19,-1-1-1,-2-1 1,1 0 0,-2-2-1,-2 0 1,5-10-19,-19 34 12,1-3 59,1 0 0,0 0 0,-1 0 0,1 1 0,0-1 0,0 1 0,0 0 0,0 0 0,1-1-71,-3 3 5,0 0-1,0 0 1,0 0 0,0 0 0,0-1 0,0 1 0,0 0 0,0 0 0,0 0 0,0 0 0,0 0 0,0 0-1,1 0 1,-1 0 0,0 0 0,0 0 0,0 0 0,0 0 0,0 0 0,0 0 0,0 0 0,1 0 0,-1 0-1,0 0 1,0 0 0,0 0 0,0 0 0,0 0 0,0 0 0,0 0 0,0 0 0,0 0 0,0 0 0,0 0-1,0 0 1,0 0 0,0 0 0,0 0 0,0 0 0,1 0 0,-1 0 0,0 0 0,0 0 0,0 0-1,0 0 1,0 0 0,0 0 0,0 0 0,0 0 0,0 0 0,1 0 0,-1 0 0,0 1 0,0-1 0,0 0-1,0 0 1,0 0 0,0 0-5,0 8 262,0-1 24,-1 24 1218,-2 9-1504,0-10 117,2 0 0,2 1 1,3 24-118,-3-41-741,4 12 741,-5-22-586,1 0-1,0-1 0,0 0 0,0 1 1,0-1-1,1 0 0,0 0 0,0 0 1,0 0-1,0 1 587,-1-4-369,-1 1-1,1 0 1,0-1 0,-1 0 0,0 1 0,1 0 0,0-1 0,-1 0-1,1 0 1,0 1 0,-1-1 0,1 1 0,-1-1 0,1 0 0,-1 0-1,1 0 1,0 0 0,0 0 0,-1 0 0,2 0 0,-2 0-1,1 0 1,0 0 369,7 0-4314</inkml:trace>
  <inkml:trace contextRef="#ctx1" brushRef="#br1" timeOffset="3">847 5860 20031,'2'0'1110,"5"0"-995,1 0 1,0 1 0,-1 0-1,1 1 1,0-1-116,-4 0 15,-2 0 0,2 0 0,-1 0 0,-1 0 0,1 1 0,0 0 0,0-1 0,0 1 0,-1 0 0,0 0 0,1 0 0,-1 0 0,2 2-15,-3-2 8,0 0 0,0 0-1,1 0 1,-2 0 0,1-1 0,0 2-1,-1-1 1,1 0 0,-1 1 0,1-1-1,-1 0 1,0 0 0,0 0 0,0 1 0,-1 1-8,0 8-53,-1-1 0,-3 8 53,1-5 48,-1 4 337,-2 16 1714,7-31-1868,0 0 0,0 1-1,0-1 1,0 0-1,0 1 1,1-2-1,0 2 1,0-1 0,0 1-231,0-2 17,-1-1 1,1 0 0,0 0 0,-1 0-1,1 0 1,0 0 0,-1 0 0,1 0-1,0-1 1,0 2 0,0-2 0,0 1 0,0 0-1,0-1 1,0 1 0,0 0 0,0-1-1,1 0 1,-1 1 0,0-1 0,1 1-18,3 0 25,-1 0 0,1-1 0,-1 0 0,1 0 0,0 0-25,-4 0 3,11 0 49,0-2 0,1 1-1,-2-2 1,11-2-52,19-4-1610,-31 7 589,8-1-3652,-17 3 4207,-1 1 0,1-1 0,0 0 0,0 0 0,-1 0 0,1 0 0,0 0 0,-1 0 0,1 0 0,-1 1 0,1-1 0,-1 1 0,1-1 0,0 0 0,-1 1 0,0-1 0,1 1 0,0-1 0,-1 0 0,1 1 0,-1 0 0,1-1 466,3 8-5941</inkml:trace>
  <inkml:trace contextRef="#ctx1" brushRef="#br1" timeOffset="4">6040 2510 1280,'-2'-5'8649,"-9"-3"-5831,2 2-1677,6 4-891,1 0 1,0 1-1,0 0 1,-1-1-1,1 1 1,-1 0-251,-11-8 2438,13 9-1729,1 0-624,0 0 0,0 0 1,0 0-1,0 0 0,0 0 0,0 0 0,-1 0 0,1 0 0,0 0 0,-1 0 1,1 0-1,0 0 0,0 0 0,0 0 0,0 0 0,0 0 0,-1 0 1,1 0-1,0 0 0,0 0 0,-1 0 0,1 0 0,0 0 0,0 0 0,0 0 1,0 0-1,0 0 0,0-1-85,2 2 75,-1 1-101,1-2 0,0 2 1,0-1-1,0 0 0,0-1 1,0 1-1,0-1 0,1 2 26,16 5 51,47 31-99,-58-34 74,6 4 154,-13-8-149,-1 1 0,1-1 0,-1 0 0,1 0 0,-1 1 0,0 0 0,1-1 0,0 0 0,-1 1 0,1-1 0,-1 1 0,0-1 0,0 1 0,0 0 0,1-1 1,-1 0-1,0 1 0,0 0 0,1-1 0,-1 1-31,0 0 517,0-1 139,0 0 85,-7 3 201,0 1 0,1 0-1,-1 1-941,-9 6 397,-7 5 126,-13 12-523,0 0-1553,30-23 554,-1-1 0,1 0 0,-6 1 999,3-1-3141,0-1-1,-7 2 3142</inkml:trace>
  <inkml:trace contextRef="#ctx1" brushRef="#br1" timeOffset="5">1 5565 6784,'0'-1'6643,"0"2"-2753,1 4-1741,2 9-2677,1-6 532,-1 0-1,1 1 0,-2-1 1,1 0-1,-1 1 1,0 1-4,4 17-16,-3-20 9,0 3 39,0 1 1,1-1-1,0 0 1,3 3-33,-6-12 7,-1 1 0,0-1-1,1 0 1,0 1 0,-1-1 0,0 0 0,0 0-1,0 1 1,0-1 0,1 0 0,-2 2-7,1-3 7,0 0-1,0 0 1,0 1 0,0-1 0,0 0-1,1 0 1,-1 0 0,0 0 0,0 0-1,0 0 1,0 0 0,0 0 0,0 0-1,0 1 1,0-1 0,0 0-1,0 0 1,1 0 0,-1 0 0,0 1-1,0-1 1,0 0 0,0 0 0,0 0-1,1 0 1,-1 0 0,0 0 0,0 0-1,0 0 1,0 0 0,0 0 0,0 0-1,0 0 1,0 0 0,1 0 0,-1 0-7,7-1 290,4-5 19,2-8-237,0-2-1,-2 0 0,2-4-71,56-84-14,-47 75-2027,0 2 0,10-10 2041,-1 7-4677</inkml:trace>
  <inkml:trace contextRef="#ctx0" brushRef="#br0" timeOffset="8">996 2489,'-2'2,"-2"1,0 0,-65 50,153-118,24-18,27-20,7-7,54-41,-117 91,-807 619,1365-1048,2023-1559,-2662 2050</inkml:trace>
  <inkml:trace contextRef="#ctx0" brushRef="#br2" timeOffset="9">4258 11,'-3'191,"3"-186</inkml:trace>
  <inkml:trace contextRef="#ctx0" brushRef="#br2" timeOffset="10">4252 350,'0'3,"-4"160,4-156</inkml:trace>
  <inkml:trace contextRef="#ctx0" brushRef="#br2" timeOffset="11">4246 646,'0'0,"0"1,-4 252,4-246</inkml:trace>
  <inkml:trace contextRef="#ctx0" brushRef="#br2" timeOffset="12">4239 1037,'0'3,"0"0,-4 238,4-234</inkml:trace>
  <inkml:trace contextRef="#ctx0" brushRef="#br2" timeOffset="13">4233 1391,'0'3,"0"-3,0 6,0-6,0 7,0 0,-1 3,1-4,0 4,0 0,-1 2,1-2,0 5,-1-1,1 2,0-3,0 7,0-4</inkml:trace>
  <inkml:trace contextRef="#ctx0" brushRef="#br2" timeOffset="14">4226 1731,'0'6,"-2"139,2-135</inkml:trace>
  <inkml:trace contextRef="#ctx0" brushRef="#br2" timeOffset="15">4220 2075,'0'4,"0"-4,0 5,0-5,0 7,0 0,-1 3,1-2,0 6,0-1,0 0,0-4,0 1,-1-4,1 1,0-1</inkml:trace>
  <inkml:trace contextRef="#ctx0" brushRef="#br3" timeOffset="16">980 2480,'402'-33,"-401"33</inkml:trace>
  <inkml:trace contextRef="#ctx0" brushRef="#br3" timeOffset="17">1447 2441,'519'-42,"-500"40</inkml:trace>
  <inkml:trace contextRef="#ctx0" brushRef="#br3" timeOffset="18">2258 2374,'421'-35,"-410"34</inkml:trace>
  <inkml:trace contextRef="#ctx0" brushRef="#br3" timeOffset="19">2966 2315,'303'-25,"-288"24</inkml:trace>
  <inkml:trace contextRef="#ctx0" brushRef="#br3" timeOffset="20">3537 2267,'360'-29,"-349"28</inkml:trace>
  <inkml:trace contextRef="#ctx0" brushRef="#br3" timeOffset="21">4004 2229,'166'-14,"-174"14,-2 1</inkml:trace>
  <inkml:trace contextRef="#ctx0" brushRef="#br3" timeOffset="22">4014 2228,'-79'7,"361"-31,-325 28,24-3</inkml:trace>
  <inkml:trace contextRef="#ctx0" brushRef="#br3" timeOffset="23">3929 2235,'-34'3,"347"-29,-388 32,60-5</inkml:trace>
  <inkml:trace contextRef="#ctx0" brushRef="#br3" timeOffset="24">3838 2242,'370'-30,"-424"34,34-2</inkml:trace>
  <inkml:trace contextRef="#ctx1" brushRef="#br4" timeOffset="23">3957 1936 4352,'-2'1'873,"2"-1"-817,0 0 0,-1 0 0,1 0 0,0 0 0,0 0 0,-1 0 0,1 0 0,0 0 0,0 0 0,0 0 0,0 0 0,0 0 0,0 0 0,-1 0 0,1 0 0,0 0 0,0 0 0,-1 0 0,1 0 0,0 0 0,0-1 0,0 1 0,0 0 0,0 0 0,0 0 0,0 0-1,-1 0 1,1 0 0,0 0 0,0 0 0,0 0 0,0 0 0,0-1 0,-1 1 0,1 0 0,0 0 0,0 0 0,0-1 0,0 1 0,0 0 0,0 0 0,0 0 0,0 0 0,0 0 0,0 0 0,0-1 0,0 1-56,-16 0 3386,-13 0 4241,28 0-7217,1 0-68,0 0 31,0 0 123,0 0 91,0 0 101,0-1-258,0 1-395,0 0 1,0 0-1,0 0 1,-1-1-1,1 1 0,0 0 1,0 0-1,0-1 1,0 1-1,0 0 0,0 0 1,0 0-1,0 0 1,0 0-1,0 0 0,0 0 1,0-1-1,1 1 1,-1 0-1,0 0 0,0 0 1,0-1-1,0 1 1,0 0-1,0 0 0,0 0 1,1 0-1,-1 0 1,0 0-1,0 0 0,0 0 1,0 0-1,0-1 0,0 1 1,0 0-1,0 0 1,0 0-1,1 0 0,-1 0 1,0 0-1,0 0 1,1 0-1,-1 0 0,0 0 1,0 0-1,0 0-35,0 0-69,1-1 68,0 1 0,-1 0 0,1-1 0,0 1 0,-1-1 0,1 1 0,0 0 0,-1 0 0,1 0 0,-1 0 0,1-1 0,0 1 0,0 0 0,0 0 1,1-1 94,80-20 701,-67 17-726,3 1 128,0-2 1,1 0-1,7-5-197,-24 10 117,1-1 1,-1 1-1,0-1 0,1 1 1,-1 0-1,0 0 0,0 0 1,1 0-118,-2 0 48,0 0 112,-9 0-160,-5 0 15,0 2 1,0 0 0,-1 0 0,1 1 0,-3 1-16,-9 3 11,-9-2-113,21-4 140,-1 2 0,0 0-38,6-1 93,-1-1 0,0 1 1,0-2-1,-6 1-93,15-1-80,0 0-85,0 0 5,1 0 21,37-2 183,-1-1 1,1-1-1,31-9-44,-62 12 22,0 0 1,1 1-1,6-1-22,-9 2 28,0-1 0,-1 0 0,1-1 0,0 0 1,-1 1-1,1-1 0,0 0 0,-1-1 0,2 0-28,1 2-89,-7 0 89,1 0 0,-1 0-1,1 0 1,-1 0-1,0 0 1,1 0-1,0 0 1,-1 0 0,0 0-1,1 0 1,-1 0-1,1 0 1,0 0-1,-1 0 1,0 0 0,0 0-1,1 0 1,0 0-1,-1-1 1,0 1-1,0 0 1,1-1-1,-1 1 1,1 0 0,-1 0-1,0 0 1,0-1-1,1 1 1,-1-1 0,-1 1-1047,-1 0 637,0 1-3152,-8 2-736,2 1-1355</inkml:trace>
  <inkml:trace contextRef="#ctx1" brushRef="#br4" timeOffset="24">3899 1933 4992,'0'-16'9920,"0"16"-9147,0 0 43,0 0 96,0 0-96,0 0-128,0 4-32,0 8-389,-3 100 1092,1-74-1187,3 15-172,-1-24-625,0-156-1396,0 50 5087,0 326 1473,0-249-4519,0 1 0,0 0 1,0 0-1,-1 0 0,1-1 0,-1 1 1,1-1-1,-1 1 0,1 0 1,0-1-1,-1 1 0,0 0 0,1-1 1,-1 1-1,0 0 0,1-1 0,0 0 1,-1 1-1,0 0 0,0-1-20,-1 0 80,2 0-5,0 2-2204,-3-4 327,0-5-1739,2 1-2309</inkml:trace>
  <inkml:trace contextRef="#ctx1" brushRef="#br1" timeOffset="25">2081 556 5504,'-3'-17'3688,"3"5"2805,0 11-5256,0 1 203,0 0 176,0 0-64,0 0-123,1 1-1252,-1-1 1,1 1-1,-1 0 0,0-1 0,0 1 0,0-1 0,0 1 0,0-1 1,1 1-1,-1 0 0,0-1 0,0 1 0,0 0 0,0-1-177,0 102 1627,4 44-817,26 195-468,-27-320-325,2 26 67,0 29-84,-10-91-32,1-3 1,1 8-60,2 0 0,-1 0 0,1-10 91,0 4-243,-1-1 1,-1-6 242,-2-18-325,-8-75-284,6 62 183,4 8-205,3-39 631,0 41-30,0-161 1587,0 312-1003,0-69-428,6 240 260,-5-224-490,-1-33-58,0-17 40,0-13-2,-6-227-345,5 187 357,5 67 288,6 71 246,9 90-193,-18-59-43,-1-63-63,0-56-192,0-1 21,-4-3-64,3 2 104,-1-1 0,1 0 0,0 0-1,0 0 1,0 0 0,0 0 0,1 0 0,-1 0 0,0-1 0,1 1 0,0 0 0,0-1 0,0 0 8,-2-5-61,0-8-15,-1-1 0,1 0-1,2-7 77,0-89-16,0 105-21,0 1 0,1-1 0,0 1-1,2 0 1,-2 0 0,2-1 0,-1 1-1,3-5 38,-2 6-9,0 2 0,0-1 1,-1 0-1,2 1 0,-1 0 0,1-1 0,0 1 0,-1 0 0,2 1 0,-1-1 0,1 1 0,2-1 9,3-3 15,-2 3-8,-1-1-1,1 0 1,1 2-1,-1-1 1,6 0-7,-13 3 6,0 1 1,0 0-1,0-1 0,0 1 1,1 0-1,-1 0 0,0 0 1,0 0-1,1 1 0,-1-1 1,0 0-1,0 1 0,1-1 1,-2 0-1,2 0 0,-2 1 1,2 0-1,-1-1-6,1 2 23,0-1-1,0 0 1,-1 1-1,0-1 1,1 0-1,-1 1 1,1-1 0,-1 1-1,0 0 1,0 0-23,2 3 49,-1 0 0,1 1 0,-2-1 0,1 0 0,0 0 0,-1 1-1,0 2-48,-1-1 12,1 2 0,-1-1 0,0 0 0,-1 0 0,0 1 0,0-1 0,-2 2-12,-4 12 156,-7 19-156,6-20 123,1-3-50,-2 1 1,0-1-1,-1 0 0,0-1 1,-2 0-1,0 0 0,-1-1 1,-4 1-74,14-13 49,-1 0 0,-1-1-1,1 0 1,-1 0 0,-4 3-49,-3 0-26,11-5-38,1-1 150,0 0 4,0 0-47,0 0-6,0 0 6,0 0-70,0 0-47,0 0 31,0 0 0,0 0-31,0 0 26,0 0-11,0 0 16,0 0 81,2 0-30,-2 0 0,2 0-1,-2 0 1,2 0 0,-1-1 0,0 1 0,0 0 0,0 0 0,0 0 0,0-1-8,-1 1 1,1-1-15,1 1 13,-1 0 1,1-1 0,-1 0 0,1 1 0,0-1 0,-1 0-1,0 1 1,0-1 0,0 0 0,1 0 0,-1 0 0,1-1 0,7-8-42,1-1 0,-1-1 1,2-3 41,7-10 2,-7 15-1,-10 8-4,2 1 0,-2-1 1,1 0-1,-1 0 0,1 0 0,0 0 3,10-20-76,-1 0-1,0-2 1,4-15 76,-13 31 1,-1 0 1,0 0 0,0 0-1,0 0 1,-1-1-1,-2-5-1,2-6-20,-1 13 4,-1-1 0,1 1-1,-1-1 1,0 1 0,-1 0-1,0 0 1,-1-2 16,-1-5-14,3 11 47,1 0-1,-1-1 1,0 0 0,0 1-1,0 0 1,-1 0 0,1 0-1,0 0 1,-1 0 0,-1 0-33,2 1 25,0 0 1,-1 1-1,1 0 1,0-1-1,0 1 1,-1 1-1,1-2 1,0 2-1,-1-1 1,1 0-1,-1 1 1,0-1-1,1 1 1,-1-1-1,-1 1-25,-6 0 51,6 0-48,0 0 0,1 0 1,-1 0-1,0 0 0,0 0 1,1 1-1,-1 0 0,0-1 0,-2 2-3,-10 3-991,5-4-2908,4-1-2720</inkml:trace>
  <inkml:trace contextRef="#ctx1" brushRef="#br4" timeOffset="26">3085 2336 5376,'0'-12'3472,"0"11"-2502,0 1 17,0 0 160,0 0 383,0 0 92,0 0-545,0 0 69,0 0 54,0 2-261,0 5-268,0 1 0,-2-1 1,0 4-672,-1 10 349,-12 74 671,-5 52-222,-3 74-403,21-198-962,-3 12-3079,5-30 1657,-2-1 0,1 0-1,0 0 1,-2 2 1989,-1 0-4512</inkml:trace>
  <inkml:trace contextRef="#ctx1" brushRef="#br4" timeOffset="27">2917 2823 11520,'0'0'244,"-1"0"1,1 0 0,0 0 0,0 0-1,0 0 1,-1 0 0,1 0 0,-1 1 0,1-1-1,0 0 1,0 0 0,0 0 0,-1 0-1,1 0 1,0 0 0,-1 0 0,1 1-1,0-1 1,0 0 0,0 0 0,0 1-1,-1-1 1,1 0 0,0 0 0,0 0 0,-1 1-1,1-1 1,0 0 0,0 1 0,0-1-1,0 0 1,0 0 0,0 1-245,0 11 1032,0-7-947,0-4-76,0 48 437,2 1 0,7 42-446,-8-87 18,0 0 99,-1 1 0,2 0 0,-1-1 0,1 1 1,0-1-1,0 1 0,0-1 0,4 4-117,-6-8 76,1 0 0,-1-1 0,1 1 0,-1 0 0,1-1 0,-1 0 1,1 1-1,0 0 0,0-1 0,-1 0 0,1 1 0,0-1 0,-1 1 0,1-1 0,0 0 0,0 0 0,0 0 0,-1 0 0,1 0 1,0 1-1,0-1 0,0 0 0,0 0 0,-1 0 0,1-1 0,0 1 0,-1 0 0,2 0 0,-2 0 0,1 0 0,0 0-76,3-2 210,-1 0 0,1 0-1,-1 0 1,1 0-1,-1 0 1,1-1-210,97-78 1667,-66 52-1644,-22 18-254,-1 0 0,1-2 0,6-8 231,-17 19-497,-1 1 276,0 1-1,-1-1 0,0 1 0,0-1 1,1 1-1,-1-1 0,1 1 0,-1-1 1,0 0-1,0 1 0,0-1 0,1 0 1,-1 1-1,0-1 0,0 1 0,1-1 1,-1 0 221,-2 2-8322,-7 7 1919,0 2 1091</inkml:trace>
  <inkml:trace contextRef="#ctx1" brushRef="#br4" timeOffset="28">2917 3297 10368,'-3'2'4491,"3"-2"-3392,0 1-226,0 0 786,-1 6 688,-2 7-1317,-4 24 2366,-2 25-3396,-13 252 1718,21-298-1778,-7 89-449,6-34-3904,2-62 2937,0-4-2066,0-6-1375</inkml:trace>
  <inkml:trace contextRef="#ctx1" brushRef="#br4" timeOffset="29">2937 3403 14464,'0'-4'1415,"0"-1"1,0 0-1,1 1 1,0 0 0,0-1-1416,-1 3 122,1 0 0,-1 1 0,1-1 1,0 1-1,-1-1 0,2 0 0,-1 1 1,0 0-1,0-1 0,0 0 0,0 1 1,0 0-1,0 0 0,1 0 0,1-1-122,4-3 31,2 1 0,-1 0 0,0 0-1,1 0 1,7-1-31,-11 3 30,1 1 0,-1 0 0,0 0 0,0 0 0,1 1 0,-1 0 0,0 0 0,1 0 0,-1 1 0,5 1-30,-7-1 31,-1-1 1,0 1 0,0 0 0,0 0 0,1 0 0,-1 0-1,-1 0 1,2 0 0,-1 1 0,0 0 0,-1-1-1,1 0 1,0 1 0,-1 0 0,0 0 0,1 0-1,-1 0 1,0 0 0,0 0 0,1 0 0,-2 0 0,1 0-1,0 0 1,-1 0 0,1 1 0,0-1 0,-1 0-1,0 0 1,0 1-32,0 2 202,0 1 0,-1-1 0,0 1 1,0 0-1,0-1 0,-1 0 0,0 0 0,0 1 0,-1 1-202,-9 11 303,1-1 1,-2 1-1,-1-1 0,1-1 0,-3-1 1,1 0-1,-2 0 0,-14 9-303,27-20-416,2-3-117,0 1 0,0-1-1,0 0 1,0 1 0,0-1-1,-1 0 1,1 0 0,0 0 0,-2 0 533,-8 2-6694</inkml:trace>
  <inkml:trace contextRef="#ctx1" brushRef="#br5" timeOffset="30">4246 1223 10624,'-2'0'598,"1"1"1,0-1 0,-1 0 0,1 1 0,-1-1-1,1 0 1,0 1 0,-1 0 0,1-1-1,-1 1 1,1 0-599,0 0 1675,1-1-363,0 0-240,0 0-224,0 0-208,0 0-272,0 0-107,0 0-48,11-1-10,117-19-342,-14 2 795,43-8 118,-67 9-580,141-27 1020,-214 41-942,-14 3-223,1 0 0,-1-1 0,1 1 1,-1-1-1,1 0 0,-1 0 0,0 0 0,0-1 0,3 0-49,-5 1-69,-1 1 0,0 0-1,0 0 1,0 0 0,0-1 0,0 1-1,0 0 1,0 0 0,0 0-1,1 0 1,-1 0 0,0 0 0,0-1-1,0 1 1,0 0 0,0-1-1,0 1 1,0 0 0,-1 0 0,1 0-1,0 0 1,0 0 0,0 0-1,0-1 1,0 1 0,0 0 0,0 0-1,-1 0 1,1-1 0,0 1 0,0 0-1,0 0 1,0 0 0,0 0-1,0 0 1,0 0 69,-7-6-3437,5 4 1736,-7-7-4378</inkml:trace>
  <inkml:trace contextRef="#ctx1" brushRef="#br5" timeOffset="31">4918 913 12800,'-4'-1'1364,"3"0"-1167,1 1 0,-1 0 1,1 0-1,-1-1 0,1 1 1,-1 0-1,1-1 1,-1 1-1,1 0 0,-1 0 1,0 0-1,1 0 1,-1 0-1,1 0 0,-1 0 1,0 0-1,1 0 0,-1 0 1,0 0-1,1 0 1,0 0-1,-1 1 0,0-1 1,1 1-198,0-1 214,-1 0 1,1 0 0,-1 0-1,1 0 1,0 0 0,0 0-1,0 1 1,0-1-1,0 0 1,-1 1 0,1-1-1,0 0 1,0 0 0,-1 0-1,1 0 1,0 1-1,0-1 1,0 1 0,0-1-1,0 0 1,0 0 0,0 0-1,0 1 1,-1-1-1,1 0 1,1 0 0,-1 0-1,0 1 1,0-1 0,0 1-1,0-1-214,0 1 101,1 0 0,0 0 0,-1 0 0,0 0 0,1 0 0,0 0 0,-1 0 0,1-1 0,0 2-101,1 0-136,1 0 0,0 0 0,-1 0 0,1 0 0,0 0 0,1 1 136,11 3-7,0-1-1,3 0 8,-8-3 38,-1 1-1,0 0 0,0 0 0,0 1 0,-1 0 0,1 1 1,-1 0-1,2 1-37,-9-5 31,0 1-1,0-2 1,0 2 0,0-1 0,0 0-1,0 1 1,0-1 0,0 0 0,-1 1-1,0-1 1,1 0 0,0 1 0,-1-1-1,0 0 1,0 1 0,1 0 0,-1-1-1,0 1 1,0-1 0,0 0 0,0 1-1,-1 0 1,1-1 0,0 1-31,-2 4 179,0 0-1,0 0 1,-1 0 0,1 0 0,-3 2-179,-34 58 943,-20 22-943,40-61-181,9-14-416,-5 6-929,15-18 1114,-1 1 0,1-1 0,-1 0 0,1 0-1,0 0 1,-1 0 0,1 1 0,0-2 0,0 2-1,-1-1 413,1-1-93,0 1-1,0-1 1,0 0-1,0 0 1,0 0-1,0 0 1,0 0-1,0 0 1,0 0-1,0 0 1,0 0-1,0 0 1,0 0 0,0 1-1,0-1 1,1 0-1,-1 0 1,0 0-1,0 0 1,0 0-1,0 0 1,0 1-1,0-1 1,0 0-1,0 0 1,0 0-1,1 0 1,-1 0-1,0 0 1,0 0-1,0 0 1,0 0-1,0 0 1,0 0-1,0 0 1,0 0-1,0 0 1,0 0-1,0 0 1,0 0-1,0 0 1,1 0-1,-1 0 1,0 0-1,0 0 1,0 0-1,0 0 1,1 0-1,-1 0 1,0 0-1,0 0 94,10-6-5823</inkml:trace>
  <inkml:trace contextRef="#ctx1" brushRef="#br5" timeOffset="32">5296 1120 14976,'-4'1'1871,"-12"5"1562,15-6-3227,0 0 1,1 1-1,-1-1 0,1 0 0,-1 0 0,1 1 1,-1-1-1,1 1 0,-1-1 0,0 0 1,1 1-1,0-1 0,0 1 0,-1-1 0,1 0 1,-1 1-1,1 0 0,0-1 0,0 1 1,0-1-1,-1 1 0,1-1 0,0 1-206,0 0 30,0-1-1,0 0 1,0 0 0,1 1-1,-1-1 1,0 1-1,0-1 1,0 0-1,0 0 1,0 1-1,1-1 1,-1 1 0,0-1-1,1 0 1,-1 0-1,0 0 1,0 1-1,1-1 1,-1 0 0,1 1-1,-1-1 1,1 0-1,-1 0 1,0 0-1,0 0 1,1 0 0,-1 0-1,1 0 1,-1 0-1,0 0 1,1 0-30,14 1-79,-7-2 103,-1-1 1,0 0 0,1 0 0,-1 0 0,1-1 0,-1 0 0,-1 0 0,1 0-1,0-1 1,-1 0 0,0-1 0,1 0-25,14-13 163,1-1-1,9-12-162,-27 27 17,1-1 34,-1 0 1,0 0-1,0 0 1,0 0 0,0-1-1,-2 0 1,1 1 0,0-1-1,0-3-51,-1 6-16,-2-1-1,1 1 0,-1 1 1,1-2-1,-1 1 1,0 0-1,0-1 0,0 1 1,0 0-1,-1 0 1,0 0-1,1 0 0,-2-1 1,2 2-1,-2-2 1,1 2-1,-1-2 0,1 2 1,-2-2 16,1 1-46,0 0 0,-1 0 1,1 0-1,0 0 0,-1 1 1,0 0-1,-1-1 0,2 1 1,-2 0-1,-1-1 46,3 2 0,-1 0 1,1 0 0,-1 0-1,0 0 1,0 1-1,1-1 1,0 1 0,-1-1-1,0 1 1,0 0-1,1 0 1,-1 0 0,0 0-1,0 1 1,0 0-1,-4 1 16,0 0 1,0 0 0,1 1-1,-1 0 1,1 0-1,-1 1 1,-2 2-17,0 0 52,-1 1 1,2 0-1,-1 1 0,-2 2-52,6-3 10,-1 0 1,1 0-1,0 1 0,1-1 0,0 1 0,1 0 0,-1 0 1,1 0-1,1 0 0,0 1 0,0-1 0,1 1 1,-1-1-1,2 1 0,0 0 0,0-1 0,0 1 0,2-1 1,-1 1-1,1-1 0,0 1 0,1 1-10,0-4 43,0 0-1,-1 0 1,2-1-1,-1 1 0,1-1 1,0 0-1,0 0 1,0-1-1,1 1 1,-1 0-1,2-1 1,-1 0-1,6 3-42,-1-1 95,1 0-1,0 0 1,0-2 0,1 1-1,-1-1 1,13 2-95,-14-4 19,-1-1 1,1 0-1,0-1 0,0 1 1,0-2-1,0 1-19,4-1 7,6 0-447,15-2 440,-30 2-1248,1 0 1,-1 0 0,1-1 0,4-1 1247,-9 2-431,0 1 0,0-1 0,0 1 0,-1-1 0,1 0 0,0 1 0,-1-1 0,1 0-1,0 1 1,0-1 0,-1 0 431,8-11-5951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If </a:t>
                </a:r>
                <a:r>
                  <a:rPr kumimoji="0" lang="en-US" altLang="zh-CN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b</a:t>
                </a: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in column space of A 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200" i="1" baseline="300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X=b</a:t>
                </a:r>
              </a:p>
              <a:p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If </a:t>
                </a:r>
                <a:r>
                  <a:rPr lang="en-US" altLang="zh-CN" sz="1200" b="1" dirty="0">
                    <a:solidFill>
                      <a:srgbClr val="000000"/>
                    </a:solidFill>
                    <a:sym typeface="Helvetica Light"/>
                  </a:rPr>
                  <a:t>b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 in N(A</a:t>
                </a:r>
                <a:r>
                  <a:rPr lang="en-US" altLang="zh-CN" sz="1200" baseline="30000" dirty="0">
                    <a:solidFill>
                      <a:srgbClr val="000000"/>
                    </a:solidFill>
                    <a:sym typeface="Helvetica Light"/>
                  </a:rPr>
                  <a:t>T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), 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200" i="1" baseline="300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b=0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画几何表示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和 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N(A</a:t>
                </a:r>
                <a:r>
                  <a:rPr lang="en-US" altLang="zh-CN" sz="1200" baseline="30000" dirty="0">
                    <a:solidFill>
                      <a:srgbClr val="000000"/>
                    </a:solidFill>
                    <a:sym typeface="Helvetica Light"/>
                  </a:rPr>
                  <a:t>T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),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If </a:t>
                </a:r>
                <a:r>
                  <a:rPr kumimoji="0" lang="en-US" altLang="zh-CN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b</a:t>
                </a: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in column space of A 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，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𝐴</a:t>
                </a:r>
                <a:r>
                  <a:rPr lang="en-US" altLang="zh-CN" sz="1200" i="0" baseline="30000">
                    <a:latin typeface="Cambria Math" panose="02040503050406030204" pitchFamily="18" charset="0"/>
                  </a:rPr>
                  <a:t>𝑇</a:t>
                </a: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X=b</a:t>
                </a:r>
              </a:p>
              <a:p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If </a:t>
                </a:r>
                <a:r>
                  <a:rPr lang="en-US" altLang="zh-CN" sz="1200" b="1" dirty="0">
                    <a:solidFill>
                      <a:srgbClr val="000000"/>
                    </a:solidFill>
                    <a:sym typeface="Helvetica Light"/>
                  </a:rPr>
                  <a:t>b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 in N(A</a:t>
                </a:r>
                <a:r>
                  <a:rPr lang="en-US" altLang="zh-CN" sz="1200" baseline="30000" dirty="0">
                    <a:solidFill>
                      <a:srgbClr val="000000"/>
                    </a:solidFill>
                    <a:sym typeface="Helvetica Light"/>
                  </a:rPr>
                  <a:t>T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),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𝐴</a:t>
                </a:r>
                <a:r>
                  <a:rPr lang="en-US" altLang="zh-CN" sz="1200" i="0" baseline="30000">
                    <a:latin typeface="Cambria Math" panose="02040503050406030204" pitchFamily="18" charset="0"/>
                  </a:rPr>
                  <a:t>𝑇</a:t>
                </a:r>
                <a:r>
                  <a:rPr lang="en-US" altLang="zh-CN" dirty="0"/>
                  <a:t>b=0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画几何表示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和 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N(A</a:t>
                </a:r>
                <a:r>
                  <a:rPr lang="en-US" altLang="zh-CN" sz="1200" baseline="30000" dirty="0">
                    <a:solidFill>
                      <a:srgbClr val="000000"/>
                    </a:solidFill>
                    <a:sym typeface="Helvetica Light"/>
                  </a:rPr>
                  <a:t>T</a:t>
                </a:r>
                <a:r>
                  <a:rPr lang="en-US" altLang="zh-CN" sz="1200" dirty="0">
                    <a:solidFill>
                      <a:srgbClr val="000000"/>
                    </a:solidFill>
                    <a:sym typeface="Helvetica Light"/>
                  </a:rPr>
                  <a:t>),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5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By “closest” line we mean one that minimizes the error represented by the distance from the points to the line. </a:t>
            </a:r>
          </a:p>
          <a:p>
            <a:pPr algn="just"/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We measure that error by adding up the squares of these distances. In other words, we want to minimize ||</a:t>
            </a:r>
            <a:r>
              <a:rPr lang="en-US" altLang="zh-CN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x </a:t>
            </a:r>
            <a:r>
              <a:rPr lang="en-US" altLang="zh-CN" baseline="30000" dirty="0">
                <a:solidFill>
                  <a:srgbClr val="000000"/>
                </a:solidFill>
                <a:latin typeface="CMS Y 10"/>
              </a:rPr>
              <a:t>− 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b|| </a:t>
            </a:r>
            <a:r>
              <a:rPr lang="en-US" altLang="zh-CN" baseline="30000" dirty="0">
                <a:solidFill>
                  <a:srgbClr val="000000"/>
                </a:solidFill>
                <a:latin typeface="URW Palladio L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CM R 10"/>
              </a:rPr>
              <a:t>=||e||</a:t>
            </a:r>
            <a:r>
              <a:rPr lang="en-US" altLang="zh-CN" baseline="30000" dirty="0">
                <a:solidFill>
                  <a:srgbClr val="000000"/>
                </a:solidFill>
                <a:latin typeface="CM R 1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CM R 1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6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 ) 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 </a:t>
            </a:r>
            <a:endParaRPr lang="en-US" altLang="zh-CN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+ 6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56 </a:t>
            </a:r>
          </a:p>
          <a:p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+ 14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11.  </a:t>
            </a:r>
          </a:p>
          <a:p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1/2 and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2/3. </a:t>
            </a:r>
          </a:p>
          <a:p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Minimize e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+ 2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+ 3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 </a:t>
            </a:r>
            <a:r>
              <a:rPr lang="zh-CN" altLang="en-US" dirty="0"/>
              <a:t>垂直于 </a:t>
            </a:r>
            <a:r>
              <a:rPr lang="en-US" altLang="zh-CN" dirty="0"/>
              <a:t>e 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垂直于整个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Want 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i="1" baseline="30000" dirty="0">
                <a:solidFill>
                  <a:srgbClr val="000000"/>
                </a:solidFill>
                <a:latin typeface="URW Palladio L"/>
              </a:rPr>
              <a:t>T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  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is invertible ,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URW Palladio L"/>
              </a:rPr>
              <a:t>等价于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 |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i="1" baseline="30000" dirty="0">
                <a:solidFill>
                  <a:srgbClr val="000000"/>
                </a:solidFill>
                <a:latin typeface="URW Palladio L"/>
              </a:rPr>
              <a:t>T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| != 0, 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URW Palladio L"/>
              </a:rPr>
              <a:t>等价于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i="1" baseline="30000" dirty="0">
                <a:solidFill>
                  <a:srgbClr val="000000"/>
                </a:solidFill>
                <a:latin typeface="URW Palladio L"/>
              </a:rPr>
              <a:t>T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 has independent cols, </a:t>
            </a:r>
          </a:p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等价于 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唯一解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列的组合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  </a:t>
            </a:r>
          </a:p>
          <a:p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1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1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 </a:t>
            </a:r>
          </a:p>
          <a:p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0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customXml" Target="../ink/ink1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customXml" Target="../ink/ink4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787452" y="2112534"/>
            <a:ext cx="8617097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Least Square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422719" y="1982063"/>
            <a:ext cx="3247812" cy="1950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Projections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Least squares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The matrix </a:t>
            </a:r>
            <a:r>
              <a:rPr lang="en-US" altLang="zh-CN" sz="2800" b="1" i="1" dirty="0"/>
              <a:t>A</a:t>
            </a:r>
            <a:r>
              <a:rPr lang="en-US" altLang="zh-CN" sz="2800" b="1" i="1" baseline="30000" dirty="0"/>
              <a:t>T</a:t>
            </a:r>
            <a:r>
              <a:rPr lang="en-US" altLang="zh-CN" sz="2800" b="1" i="1" dirty="0"/>
              <a:t>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1074848" y="829126"/>
            <a:ext cx="4040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Projections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6AC951-A87C-427C-858D-C17E8DA071F5}"/>
                  </a:ext>
                </a:extLst>
              </p:cNvPr>
              <p:cNvSpPr/>
              <p:nvPr/>
            </p:nvSpPr>
            <p:spPr>
              <a:xfrm>
                <a:off x="4665462" y="2117201"/>
                <a:ext cx="32228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3200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i="1" baseline="3000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6AC951-A87C-427C-858D-C17E8DA07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462" y="2117201"/>
                <a:ext cx="322280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AFEE440-BE69-4388-8C26-9C154CA02C1D}"/>
              </a:ext>
            </a:extLst>
          </p:cNvPr>
          <p:cNvSpPr txBox="1"/>
          <p:nvPr/>
        </p:nvSpPr>
        <p:spPr>
          <a:xfrm>
            <a:off x="1255823" y="2112070"/>
            <a:ext cx="327494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Projection matrix: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242C84-475B-4F87-9987-DD4FFF65B5A1}"/>
                  </a:ext>
                </a:extLst>
              </p:cNvPr>
              <p:cNvSpPr/>
              <p:nvPr/>
            </p:nvSpPr>
            <p:spPr>
              <a:xfrm>
                <a:off x="1074848" y="2844225"/>
                <a:ext cx="42114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3200" i="1" baseline="30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i="1" baseline="30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242C84-475B-4F87-9987-DD4FFF65B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48" y="2844225"/>
                <a:ext cx="421147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平行四边形 8">
            <a:extLst>
              <a:ext uri="{FF2B5EF4-FFF2-40B4-BE49-F238E27FC236}">
                <a16:creationId xmlns:a16="http://schemas.microsoft.com/office/drawing/2014/main" id="{DECBD3C9-1942-4EB4-A23C-C271B43DCCD0}"/>
              </a:ext>
            </a:extLst>
          </p:cNvPr>
          <p:cNvSpPr/>
          <p:nvPr/>
        </p:nvSpPr>
        <p:spPr>
          <a:xfrm>
            <a:off x="6096000" y="3544318"/>
            <a:ext cx="3607904" cy="1997765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DCDF902-E691-4A9B-B149-0E3EAADD6963}"/>
                  </a:ext>
                </a:extLst>
              </p14:cNvPr>
              <p14:cNvContentPartPr/>
              <p14:nvPr/>
            </p14:nvContentPartPr>
            <p14:xfrm>
              <a:off x="6618340" y="2777830"/>
              <a:ext cx="3543120" cy="33282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DCDF902-E691-4A9B-B149-0E3EAADD69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9340" y="2768830"/>
                <a:ext cx="3560760" cy="33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ED5FEB-EC77-409C-B6C6-8B75D7F3247F}"/>
                  </a:ext>
                </a:extLst>
              </p:cNvPr>
              <p:cNvSpPr/>
              <p:nvPr/>
            </p:nvSpPr>
            <p:spPr>
              <a:xfrm>
                <a:off x="1074848" y="3566120"/>
                <a:ext cx="26214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ED5FEB-EC77-409C-B6C6-8B75D7F32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48" y="3566120"/>
                <a:ext cx="262142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911200-C5CA-473E-A38F-9140CFE52BB8}"/>
              </a:ext>
            </a:extLst>
          </p:cNvPr>
          <p:cNvSpPr txBox="1"/>
          <p:nvPr/>
        </p:nvSpPr>
        <p:spPr>
          <a:xfrm>
            <a:off x="1159193" y="982584"/>
            <a:ext cx="68961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column space of A , P</a:t>
            </a:r>
            <a:r>
              <a:rPr lang="en-US" altLang="zh-CN" sz="2800" b="1" dirty="0">
                <a:solidFill>
                  <a:srgbClr val="000000"/>
                </a:solidFill>
                <a:sym typeface="Helvetica Light"/>
              </a:rPr>
              <a:t>b = b</a:t>
            </a:r>
          </a:p>
          <a:p>
            <a:pPr marL="457200" indent="-4572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If </a:t>
            </a:r>
            <a:r>
              <a:rPr lang="en-US" altLang="zh-CN" sz="2800" b="1" dirty="0">
                <a:solidFill>
                  <a:srgbClr val="000000"/>
                </a:solidFill>
                <a:sym typeface="Helvetica Light"/>
              </a:rPr>
              <a:t>b</a:t>
            </a: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 in N(A</a:t>
            </a:r>
            <a:r>
              <a:rPr lang="en-US" altLang="zh-CN" sz="2800" baseline="30000" dirty="0">
                <a:solidFill>
                  <a:srgbClr val="000000"/>
                </a:solidFill>
                <a:sym typeface="Helvetica Light"/>
              </a:rPr>
              <a:t>T</a:t>
            </a: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), i.e. </a:t>
            </a:r>
            <a:r>
              <a:rPr lang="en-US" altLang="zh-CN" sz="2800" b="1" dirty="0">
                <a:solidFill>
                  <a:srgbClr val="000000"/>
                </a:solidFill>
                <a:sym typeface="Helvetica Light"/>
              </a:rPr>
              <a:t>b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⊥</a:t>
            </a: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A, P</a:t>
            </a:r>
            <a:r>
              <a:rPr lang="en-US" altLang="zh-CN" sz="2800" b="1" dirty="0">
                <a:solidFill>
                  <a:srgbClr val="000000"/>
                </a:solidFill>
                <a:sym typeface="Helvetica Light"/>
              </a:rPr>
              <a:t>b =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F377F0-A1B1-448F-8475-905CF4E8EF19}"/>
                  </a:ext>
                </a:extLst>
              </p:cNvPr>
              <p:cNvSpPr/>
              <p:nvPr/>
            </p:nvSpPr>
            <p:spPr>
              <a:xfrm>
                <a:off x="1159193" y="524621"/>
                <a:ext cx="32228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3200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i="1" baseline="3000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F377F0-A1B1-448F-8475-905CF4E8E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93" y="524621"/>
                <a:ext cx="322280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9390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0522DF-0DD6-466B-BD61-34989BB241E7}"/>
              </a:ext>
            </a:extLst>
          </p:cNvPr>
          <p:cNvSpPr/>
          <p:nvPr/>
        </p:nvSpPr>
        <p:spPr>
          <a:xfrm>
            <a:off x="1074848" y="829126"/>
            <a:ext cx="3241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Least squares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FDFA34-BC3F-4D97-9BF0-B3AEFD0CD73A}"/>
              </a:ext>
            </a:extLst>
          </p:cNvPr>
          <p:cNvSpPr/>
          <p:nvPr/>
        </p:nvSpPr>
        <p:spPr>
          <a:xfrm>
            <a:off x="1074848" y="1113856"/>
            <a:ext cx="8953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800" dirty="0">
              <a:solidFill>
                <a:srgbClr val="000000"/>
              </a:solidFill>
              <a:latin typeface="URW Palladio L"/>
            </a:endParaRPr>
          </a:p>
          <a:p>
            <a:pPr algn="just"/>
            <a:r>
              <a:rPr lang="en-US" altLang="zh-CN" sz="3200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We want to find the closest line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b 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=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C 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+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Dt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to the points 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1, 1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2, 2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, and 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3, 2</a:t>
            </a:r>
            <a:r>
              <a:rPr lang="en-US" altLang="zh-CN" sz="2000" dirty="0">
                <a:solidFill>
                  <a:srgbClr val="000000"/>
                </a:solidFill>
                <a:latin typeface="CM R 1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. 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6377A0-7CA9-423F-8212-25ED2F25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61" y="2482621"/>
            <a:ext cx="4683609" cy="3261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2C71F3-927A-4527-A441-1DF175B71F70}"/>
              </a:ext>
            </a:extLst>
          </p:cNvPr>
          <p:cNvSpPr/>
          <p:nvPr/>
        </p:nvSpPr>
        <p:spPr>
          <a:xfrm>
            <a:off x="6964017" y="2959699"/>
            <a:ext cx="3392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URW Palladio L"/>
              </a:rPr>
              <a:t>Which mean “closest” ?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22B2954-16E5-48A1-9579-8655FA91541E}"/>
              </a:ext>
            </a:extLst>
          </p:cNvPr>
          <p:cNvSpPr/>
          <p:nvPr/>
        </p:nvSpPr>
        <p:spPr>
          <a:xfrm>
            <a:off x="7172325" y="4045799"/>
            <a:ext cx="2499097" cy="1315309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146FB7-42FD-4342-A5BC-9D579AB619B0}"/>
                  </a:ext>
                </a:extLst>
              </p14:cNvPr>
              <p14:cNvContentPartPr/>
              <p14:nvPr/>
            </p14:nvContentPartPr>
            <p14:xfrm>
              <a:off x="7694665" y="3733799"/>
              <a:ext cx="2454223" cy="2191255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146FB7-42FD-4342-A5BC-9D579AB61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5666" y="3724799"/>
                <a:ext cx="2471861" cy="22088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3766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AEEED7-41C5-423A-920C-633D1FE3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79" y="832725"/>
            <a:ext cx="2762871" cy="1923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260652-F3F6-48A2-8FBF-7F8D504C17E6}"/>
              </a:ext>
            </a:extLst>
          </p:cNvPr>
          <p:cNvSpPr/>
          <p:nvPr/>
        </p:nvSpPr>
        <p:spPr>
          <a:xfrm>
            <a:off x="4276678" y="701159"/>
            <a:ext cx="172675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C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+ </a:t>
            </a:r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D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=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1 </a:t>
            </a:r>
          </a:p>
          <a:p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C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+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2</a:t>
            </a:r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D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=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2</a:t>
            </a:r>
          </a:p>
          <a:p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C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+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3</a:t>
            </a:r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D </a:t>
            </a:r>
            <a:r>
              <a:rPr lang="en-US" altLang="zh-CN" sz="2800" dirty="0">
                <a:solidFill>
                  <a:srgbClr val="000000"/>
                </a:solidFill>
                <a:latin typeface="CM R 10"/>
              </a:rPr>
              <a:t>=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2 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F65391-DB7F-4A33-BAB2-5EB606E33B6F}"/>
                  </a:ext>
                </a:extLst>
              </p:cNvPr>
              <p:cNvSpPr txBox="1"/>
              <p:nvPr/>
            </p:nvSpPr>
            <p:spPr>
              <a:xfrm>
                <a:off x="6310074" y="865872"/>
                <a:ext cx="1572097" cy="9578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𝐴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F65391-DB7F-4A33-BAB2-5EB606E3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74" y="865872"/>
                <a:ext cx="1572097" cy="957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A2B15C-54EA-4341-8F43-1D1CDB760BE4}"/>
                  </a:ext>
                </a:extLst>
              </p:cNvPr>
              <p:cNvSpPr txBox="1"/>
              <p:nvPr/>
            </p:nvSpPr>
            <p:spPr>
              <a:xfrm>
                <a:off x="8477252" y="938252"/>
                <a:ext cx="1108637" cy="657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𝑥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A2B15C-54EA-4341-8F43-1D1CDB760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2" y="938252"/>
                <a:ext cx="1108637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A6E620-00E9-488C-97B5-1E0F696C649F}"/>
                  </a:ext>
                </a:extLst>
              </p:cNvPr>
              <p:cNvSpPr txBox="1"/>
              <p:nvPr/>
            </p:nvSpPr>
            <p:spPr>
              <a:xfrm>
                <a:off x="9999404" y="818100"/>
                <a:ext cx="1069267" cy="976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𝑏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A6E620-00E9-488C-97B5-1E0F696C6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404" y="818100"/>
                <a:ext cx="1069267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平行四边形 7">
            <a:extLst>
              <a:ext uri="{FF2B5EF4-FFF2-40B4-BE49-F238E27FC236}">
                <a16:creationId xmlns:a16="http://schemas.microsoft.com/office/drawing/2014/main" id="{9450DE61-1292-4D7E-B197-EF4B12F9230E}"/>
              </a:ext>
            </a:extLst>
          </p:cNvPr>
          <p:cNvSpPr/>
          <p:nvPr/>
        </p:nvSpPr>
        <p:spPr>
          <a:xfrm>
            <a:off x="990600" y="3998174"/>
            <a:ext cx="2499097" cy="1315309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E394C7E-9B9C-4BD7-8178-BB3C1862D054}"/>
                  </a:ext>
                </a:extLst>
              </p14:cNvPr>
              <p14:cNvContentPartPr/>
              <p14:nvPr/>
            </p14:nvContentPartPr>
            <p14:xfrm>
              <a:off x="1512940" y="3686174"/>
              <a:ext cx="2454223" cy="2191255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E394C7E-9B9C-4BD7-8178-BB3C1862D0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3941" y="3677174"/>
                <a:ext cx="2471861" cy="220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D852EF6-A73F-4466-9474-538C90A2DCA9}"/>
                  </a:ext>
                </a:extLst>
              </p:cNvPr>
              <p:cNvSpPr/>
              <p:nvPr/>
            </p:nvSpPr>
            <p:spPr>
              <a:xfrm>
                <a:off x="4276678" y="2370668"/>
                <a:ext cx="1294200" cy="772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altLang="zh-CN" sz="24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D852EF6-A73F-4466-9474-538C90A2D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78" y="2370668"/>
                <a:ext cx="1294200" cy="7720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4993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6B399B5-8E81-41D1-9F5D-C304D58D1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43948"/>
              </p:ext>
            </p:extLst>
          </p:nvPr>
        </p:nvGraphicFramePr>
        <p:xfrm>
          <a:off x="908049" y="1176866"/>
          <a:ext cx="3649664" cy="21330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12416">
                  <a:extLst>
                    <a:ext uri="{9D8B030D-6E8A-4147-A177-3AD203B41FA5}">
                      <a16:colId xmlns:a16="http://schemas.microsoft.com/office/drawing/2014/main" val="2376112045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1215512669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33159595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1698995815"/>
                    </a:ext>
                  </a:extLst>
                </a:gridCol>
              </a:tblGrid>
              <a:tr h="53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i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</a:t>
                      </a:r>
                      <a:r>
                        <a:rPr lang="en-US" altLang="zh-CN" sz="2000" baseline="-25000" dirty="0"/>
                        <a:t>i</a:t>
                      </a:r>
                      <a:endParaRPr lang="zh-CN" alt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</a:t>
                      </a:r>
                      <a:r>
                        <a:rPr lang="en-US" altLang="zh-CN" sz="2000" baseline="-25000" dirty="0"/>
                        <a:t>i</a:t>
                      </a:r>
                      <a:endParaRPr lang="zh-CN" alt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</a:t>
                      </a:r>
                      <a:r>
                        <a:rPr lang="en-US" altLang="zh-CN" sz="2000" baseline="-25000" dirty="0" err="1"/>
                        <a:t>i</a:t>
                      </a:r>
                      <a:endParaRPr lang="zh-CN" altLang="en-US" sz="2000" b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126625"/>
                  </a:ext>
                </a:extLst>
              </a:tr>
              <a:tr h="53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7/6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-1/6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6150"/>
                  </a:ext>
                </a:extLst>
              </a:tr>
              <a:tr h="53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5/3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1/3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6364"/>
                  </a:ext>
                </a:extLst>
              </a:tr>
              <a:tr h="53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13/6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-1/6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064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D4AEA1B-2ED7-4E07-918B-DB264AC1B947}"/>
                  </a:ext>
                </a:extLst>
              </p:cNvPr>
              <p:cNvSpPr/>
              <p:nvPr/>
            </p:nvSpPr>
            <p:spPr>
              <a:xfrm>
                <a:off x="5518248" y="1785938"/>
                <a:ext cx="146834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𝑝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7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/6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5/3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13/6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D4AEA1B-2ED7-4E07-918B-DB264AC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248" y="1785938"/>
                <a:ext cx="1468340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46F97DA-5CCF-45FD-92E0-2323FB7ADEF4}"/>
                  </a:ext>
                </a:extLst>
              </p:cNvPr>
              <p:cNvSpPr/>
              <p:nvPr/>
            </p:nvSpPr>
            <p:spPr>
              <a:xfrm>
                <a:off x="8197472" y="1785938"/>
                <a:ext cx="1468340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𝑒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/6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−1/6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46F97DA-5CCF-45FD-92E0-2323FB7AD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72" y="1785938"/>
                <a:ext cx="1468340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平行四边形 6">
            <a:extLst>
              <a:ext uri="{FF2B5EF4-FFF2-40B4-BE49-F238E27FC236}">
                <a16:creationId xmlns:a16="http://schemas.microsoft.com/office/drawing/2014/main" id="{D2A27079-1044-4D54-AF05-57546441AED4}"/>
              </a:ext>
            </a:extLst>
          </p:cNvPr>
          <p:cNvSpPr/>
          <p:nvPr/>
        </p:nvSpPr>
        <p:spPr>
          <a:xfrm>
            <a:off x="990600" y="3998174"/>
            <a:ext cx="2499097" cy="1315309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17D071E-EE0E-40D7-A623-9D2799C32B1F}"/>
                  </a:ext>
                </a:extLst>
              </p14:cNvPr>
              <p14:cNvContentPartPr/>
              <p14:nvPr/>
            </p14:nvContentPartPr>
            <p14:xfrm>
              <a:off x="1512940" y="3686174"/>
              <a:ext cx="2454223" cy="2191255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17D071E-EE0E-40D7-A623-9D2799C32B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3941" y="3677174"/>
                <a:ext cx="2471861" cy="22088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0393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8B40C7-49FB-402D-A690-487FB1B3D272}"/>
              </a:ext>
            </a:extLst>
          </p:cNvPr>
          <p:cNvSpPr/>
          <p:nvPr/>
        </p:nvSpPr>
        <p:spPr>
          <a:xfrm>
            <a:off x="1074848" y="829126"/>
            <a:ext cx="3383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The matrix </a:t>
            </a:r>
            <a:r>
              <a:rPr lang="en-US" altLang="zh-CN" sz="3600" b="1" i="1" dirty="0"/>
              <a:t>A</a:t>
            </a:r>
            <a:r>
              <a:rPr lang="en-US" altLang="zh-CN" sz="3600" b="1" i="1" baseline="30000" dirty="0"/>
              <a:t>T</a:t>
            </a:r>
            <a:r>
              <a:rPr lang="en-US" altLang="zh-CN" sz="3600" b="1" i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DB1D58-E40F-418B-8F29-4C6333ABFFC6}"/>
                  </a:ext>
                </a:extLst>
              </p:cNvPr>
              <p:cNvSpPr/>
              <p:nvPr/>
            </p:nvSpPr>
            <p:spPr>
              <a:xfrm>
                <a:off x="1173956" y="1648510"/>
                <a:ext cx="98440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URW Palladio L"/>
                  </a:rPr>
                  <a:t>We’ve been assuming that the matrix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URW Palladio L"/>
                  </a:rPr>
                  <a:t>A</a:t>
                </a:r>
                <a:r>
                  <a:rPr lang="en-US" altLang="zh-CN" sz="2000" i="1" baseline="30000" dirty="0">
                    <a:solidFill>
                      <a:srgbClr val="000000"/>
                    </a:solidFill>
                    <a:latin typeface="URW Palladio L"/>
                  </a:rPr>
                  <a:t>T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URW Palladio L"/>
                  </a:rPr>
                  <a:t>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i="1" baseline="300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baseline="30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URW Palladio L"/>
                  </a:rPr>
                  <a:t>is invertible. Is this justified?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DB1D58-E40F-418B-8F29-4C6333AB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956" y="1648510"/>
                <a:ext cx="9844088" cy="400110"/>
              </a:xfrm>
              <a:prstGeom prst="rect">
                <a:avLst/>
              </a:prstGeom>
              <a:blipFill>
                <a:blip r:embed="rId3"/>
                <a:stretch>
                  <a:fillRect l="-682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8C779C8-552B-46B2-B36F-1930F2BFDE0C}"/>
              </a:ext>
            </a:extLst>
          </p:cNvPr>
          <p:cNvSpPr/>
          <p:nvPr/>
        </p:nvSpPr>
        <p:spPr>
          <a:xfrm>
            <a:off x="1212279" y="2221673"/>
            <a:ext cx="650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Conclusion: If 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 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has independent columns, then  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i="1" baseline="30000" dirty="0">
                <a:solidFill>
                  <a:srgbClr val="000000"/>
                </a:solidFill>
                <a:latin typeface="URW Palladio L"/>
              </a:rPr>
              <a:t>T</a:t>
            </a:r>
            <a:r>
              <a:rPr lang="en-US" altLang="zh-CN" b="1" i="1" dirty="0">
                <a:solidFill>
                  <a:srgbClr val="000000"/>
                </a:solidFill>
                <a:latin typeface="URW Palladio L"/>
              </a:rPr>
              <a:t>A  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is invertible 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001A7D-EA18-43E0-A2BE-27FE342B464C}"/>
              </a:ext>
            </a:extLst>
          </p:cNvPr>
          <p:cNvSpPr txBox="1"/>
          <p:nvPr/>
        </p:nvSpPr>
        <p:spPr>
          <a:xfrm>
            <a:off x="1173956" y="2799983"/>
            <a:ext cx="8858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Proof: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141587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459</Words>
  <Application>Microsoft Office PowerPoint</Application>
  <PresentationFormat>宽屏</PresentationFormat>
  <Paragraphs>81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CM R 10</vt:lpstr>
      <vt:lpstr>CMS Y 10</vt:lpstr>
      <vt:lpstr>Helvetica Light</vt:lpstr>
      <vt:lpstr>Nexa Bold</vt:lpstr>
      <vt:lpstr>Noto Sans Bold</vt:lpstr>
      <vt:lpstr>URW Palladio L</vt:lpstr>
      <vt:lpstr>等线</vt:lpstr>
      <vt:lpstr>等线 Light</vt:lpstr>
      <vt:lpstr>Microsoft YaHei</vt:lpstr>
      <vt:lpstr>Arial</vt:lpstr>
      <vt:lpstr>Arial</vt:lpstr>
      <vt:lpstr>Cambria Math</vt:lpstr>
      <vt:lpstr>Helvetica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34</cp:revision>
  <dcterms:created xsi:type="dcterms:W3CDTF">2018-10-22T02:38:39Z</dcterms:created>
  <dcterms:modified xsi:type="dcterms:W3CDTF">2018-10-25T03:58:51Z</dcterms:modified>
</cp:coreProperties>
</file>